
<file path=[Content_Types].xml><?xml version="1.0" encoding="utf-8"?>
<Types xmlns="http://schemas.openxmlformats.org/package/2006/content-types">
  <Default Extension="png" ContentType="image/png"/>
  <Default Extension="jpeg" ContentType="image/jpeg"/>
  <Default Extension="emf" ContentType="image/x-emf"/>
  <Default Extension="xls" ContentType="application/vnd.ms-excel"/>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4.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3"/>
    <p:sldMasterId id="2147494587" r:id="rId4"/>
    <p:sldMasterId id="2147494590" r:id="rId5"/>
    <p:sldMasterId id="2147494598" r:id="rId6"/>
    <p:sldMasterId id="2147494611" r:id="rId7"/>
  </p:sldMasterIdLst>
  <p:notesMasterIdLst>
    <p:notesMasterId r:id="rId20"/>
  </p:notesMasterIdLst>
  <p:handoutMasterIdLst>
    <p:handoutMasterId r:id="rId21"/>
  </p:handoutMasterIdLst>
  <p:sldIdLst>
    <p:sldId id="324" r:id="rId8"/>
    <p:sldId id="351" r:id="rId9"/>
    <p:sldId id="322" r:id="rId10"/>
    <p:sldId id="365" r:id="rId11"/>
    <p:sldId id="339" r:id="rId12"/>
    <p:sldId id="340" r:id="rId13"/>
    <p:sldId id="363" r:id="rId14"/>
    <p:sldId id="336" r:id="rId15"/>
    <p:sldId id="348" r:id="rId16"/>
    <p:sldId id="329" r:id="rId17"/>
    <p:sldId id="328" r:id="rId18"/>
    <p:sldId id="362" r:id="rId19"/>
  </p:sldIdLst>
  <p:sldSz cx="9144000" cy="6858000" type="screen4x3"/>
  <p:notesSz cx="7023100" cy="9309100"/>
  <p:defaultTextStyle>
    <a:defPPr>
      <a:defRPr lang="en-US"/>
    </a:defPPr>
    <a:lvl1pPr algn="l" rtl="0" eaLnBrk="0" fontAlgn="base" hangingPunct="0">
      <a:spcBef>
        <a:spcPct val="0"/>
      </a:spcBef>
      <a:spcAft>
        <a:spcPct val="0"/>
      </a:spcAft>
      <a:defRPr sz="2200" kern="1200">
        <a:solidFill>
          <a:schemeClr val="tx1"/>
        </a:solidFill>
        <a:latin typeface="Times" pitchFamily="18" charset="0"/>
        <a:ea typeface="+mn-ea"/>
        <a:cs typeface="+mn-cs"/>
      </a:defRPr>
    </a:lvl1pPr>
    <a:lvl2pPr marL="457200" algn="l" rtl="0" eaLnBrk="0" fontAlgn="base" hangingPunct="0">
      <a:spcBef>
        <a:spcPct val="0"/>
      </a:spcBef>
      <a:spcAft>
        <a:spcPct val="0"/>
      </a:spcAft>
      <a:defRPr sz="2200" kern="1200">
        <a:solidFill>
          <a:schemeClr val="tx1"/>
        </a:solidFill>
        <a:latin typeface="Times" pitchFamily="18" charset="0"/>
        <a:ea typeface="+mn-ea"/>
        <a:cs typeface="+mn-cs"/>
      </a:defRPr>
    </a:lvl2pPr>
    <a:lvl3pPr marL="914400" algn="l" rtl="0" eaLnBrk="0" fontAlgn="base" hangingPunct="0">
      <a:spcBef>
        <a:spcPct val="0"/>
      </a:spcBef>
      <a:spcAft>
        <a:spcPct val="0"/>
      </a:spcAft>
      <a:defRPr sz="2200" kern="1200">
        <a:solidFill>
          <a:schemeClr val="tx1"/>
        </a:solidFill>
        <a:latin typeface="Times" pitchFamily="18" charset="0"/>
        <a:ea typeface="+mn-ea"/>
        <a:cs typeface="+mn-cs"/>
      </a:defRPr>
    </a:lvl3pPr>
    <a:lvl4pPr marL="1371600" algn="l" rtl="0" eaLnBrk="0" fontAlgn="base" hangingPunct="0">
      <a:spcBef>
        <a:spcPct val="0"/>
      </a:spcBef>
      <a:spcAft>
        <a:spcPct val="0"/>
      </a:spcAft>
      <a:defRPr sz="2200" kern="1200">
        <a:solidFill>
          <a:schemeClr val="tx1"/>
        </a:solidFill>
        <a:latin typeface="Times" pitchFamily="18" charset="0"/>
        <a:ea typeface="+mn-ea"/>
        <a:cs typeface="+mn-cs"/>
      </a:defRPr>
    </a:lvl4pPr>
    <a:lvl5pPr marL="1828800" algn="l" rtl="0" eaLnBrk="0" fontAlgn="base" hangingPunct="0">
      <a:spcBef>
        <a:spcPct val="0"/>
      </a:spcBef>
      <a:spcAft>
        <a:spcPct val="0"/>
      </a:spcAft>
      <a:defRPr sz="2200" kern="1200">
        <a:solidFill>
          <a:schemeClr val="tx1"/>
        </a:solidFill>
        <a:latin typeface="Times" pitchFamily="18" charset="0"/>
        <a:ea typeface="+mn-ea"/>
        <a:cs typeface="+mn-cs"/>
      </a:defRPr>
    </a:lvl5pPr>
    <a:lvl6pPr marL="2286000" algn="l" defTabSz="914400" rtl="0" eaLnBrk="1" latinLnBrk="0" hangingPunct="1">
      <a:defRPr sz="2200" kern="1200">
        <a:solidFill>
          <a:schemeClr val="tx1"/>
        </a:solidFill>
        <a:latin typeface="Times" pitchFamily="18" charset="0"/>
        <a:ea typeface="+mn-ea"/>
        <a:cs typeface="+mn-cs"/>
      </a:defRPr>
    </a:lvl6pPr>
    <a:lvl7pPr marL="2743200" algn="l" defTabSz="914400" rtl="0" eaLnBrk="1" latinLnBrk="0" hangingPunct="1">
      <a:defRPr sz="2200" kern="1200">
        <a:solidFill>
          <a:schemeClr val="tx1"/>
        </a:solidFill>
        <a:latin typeface="Times" pitchFamily="18" charset="0"/>
        <a:ea typeface="+mn-ea"/>
        <a:cs typeface="+mn-cs"/>
      </a:defRPr>
    </a:lvl7pPr>
    <a:lvl8pPr marL="3200400" algn="l" defTabSz="914400" rtl="0" eaLnBrk="1" latinLnBrk="0" hangingPunct="1">
      <a:defRPr sz="2200" kern="1200">
        <a:solidFill>
          <a:schemeClr val="tx1"/>
        </a:solidFill>
        <a:latin typeface="Times" pitchFamily="18" charset="0"/>
        <a:ea typeface="+mn-ea"/>
        <a:cs typeface="+mn-cs"/>
      </a:defRPr>
    </a:lvl8pPr>
    <a:lvl9pPr marL="3657600" algn="l" defTabSz="914400" rtl="0" eaLnBrk="1" latinLnBrk="0" hangingPunct="1">
      <a:defRPr sz="2200" kern="1200">
        <a:solidFill>
          <a:schemeClr val="tx1"/>
        </a:solidFill>
        <a:latin typeface="Times" pitchFamily="18" charset="0"/>
        <a:ea typeface="+mn-ea"/>
        <a:cs typeface="+mn-cs"/>
      </a:defRPr>
    </a:lvl9pPr>
  </p:defaultTextStyle>
  <p:extLst>
    <p:ext uri="{EFAFB233-063F-42B5-8137-9DF3F51BA10A}">
      <p15:sldGuideLst xmlns:p15="http://schemas.microsoft.com/office/powerpoint/2012/main">
        <p15:guide id="1" orient="horz" pos="259">
          <p15:clr>
            <a:srgbClr val="A4A3A4"/>
          </p15:clr>
        </p15:guide>
        <p15:guide id="2" orient="horz" pos="4063">
          <p15:clr>
            <a:srgbClr val="A4A3A4"/>
          </p15:clr>
        </p15:guide>
        <p15:guide id="3" orient="horz" pos="2159">
          <p15:clr>
            <a:srgbClr val="A4A3A4"/>
          </p15:clr>
        </p15:guide>
        <p15:guide id="4" orient="horz" pos="1070">
          <p15:clr>
            <a:srgbClr val="A4A3A4"/>
          </p15:clr>
        </p15:guide>
        <p15:guide id="5" orient="horz" pos="730">
          <p15:clr>
            <a:srgbClr val="A4A3A4"/>
          </p15:clr>
        </p15:guide>
        <p15:guide id="6" orient="horz" pos="836">
          <p15:clr>
            <a:srgbClr val="A4A3A4"/>
          </p15:clr>
        </p15:guide>
        <p15:guide id="7" pos="5502">
          <p15:clr>
            <a:srgbClr val="A4A3A4"/>
          </p15:clr>
        </p15:guide>
        <p15:guide id="8" pos="260">
          <p15:clr>
            <a:srgbClr val="A4A3A4"/>
          </p15:clr>
        </p15:guide>
        <p15:guide id="9" pos="2882">
          <p15:clr>
            <a:srgbClr val="A4A3A4"/>
          </p15:clr>
        </p15:guide>
      </p15:sldGuideLst>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00FF"/>
    <a:srgbClr val="005C00"/>
    <a:srgbClr val="004A5C"/>
    <a:srgbClr val="66CCFF"/>
    <a:srgbClr val="99FF99"/>
    <a:srgbClr val="0594FF"/>
    <a:srgbClr val="000099"/>
    <a:srgbClr val="D3D3FD"/>
    <a:srgbClr val="A6AA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736" autoAdjust="0"/>
    <p:restoredTop sz="98384" autoAdjust="0"/>
  </p:normalViewPr>
  <p:slideViewPr>
    <p:cSldViewPr snapToGrid="0">
      <p:cViewPr varScale="1">
        <p:scale>
          <a:sx n="109" d="100"/>
          <a:sy n="109" d="100"/>
        </p:scale>
        <p:origin x="126" y="126"/>
      </p:cViewPr>
      <p:guideLst>
        <p:guide orient="horz" pos="259"/>
        <p:guide orient="horz" pos="4063"/>
        <p:guide orient="horz" pos="2159"/>
        <p:guide orient="horz" pos="1070"/>
        <p:guide orient="horz" pos="730"/>
        <p:guide orient="horz" pos="836"/>
        <p:guide pos="5502"/>
        <p:guide pos="260"/>
        <p:guide pos="288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p:scale>
          <a:sx n="100" d="100"/>
          <a:sy n="100" d="100"/>
        </p:scale>
        <p:origin x="-2790" y="-78"/>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slideMaster" Target="slideMasters/slideMaster1.xml"/><Relationship Id="rId21" Type="http://schemas.openxmlformats.org/officeDocument/2006/relationships/handoutMaster" Target="handoutMasters/handoutMaster1.xml"/><Relationship Id="rId7" Type="http://schemas.openxmlformats.org/officeDocument/2006/relationships/slideMaster" Target="slideMasters/slideMaster5.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4.xml"/><Relationship Id="rId11" Type="http://schemas.openxmlformats.org/officeDocument/2006/relationships/slide" Target="slides/slide4.xml"/><Relationship Id="rId24" Type="http://schemas.openxmlformats.org/officeDocument/2006/relationships/theme" Target="theme/theme1.xml"/><Relationship Id="rId5" Type="http://schemas.openxmlformats.org/officeDocument/2006/relationships/slideMaster" Target="slideMasters/slideMaster3.xml"/><Relationship Id="rId15" Type="http://schemas.openxmlformats.org/officeDocument/2006/relationships/slide" Target="slides/slide8.xml"/><Relationship Id="rId23" Type="http://schemas.openxmlformats.org/officeDocument/2006/relationships/viewProps" Target="viewProp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2.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344671566603975"/>
          <c:y val="0.13596488641167045"/>
          <c:w val="0.82638204751260258"/>
          <c:h val="0.72587719298245612"/>
        </c:manualLayout>
      </c:layout>
      <c:barChart>
        <c:barDir val="col"/>
        <c:grouping val="stacked"/>
        <c:varyColors val="0"/>
        <c:ser>
          <c:idx val="0"/>
          <c:order val="0"/>
          <c:tx>
            <c:strRef>
              <c:f>Sheet1!$A$2</c:f>
              <c:strCache>
                <c:ptCount val="1"/>
                <c:pt idx="0">
                  <c:v>EPS (Core)</c:v>
                </c:pt>
              </c:strCache>
            </c:strRef>
          </c:tx>
          <c:spPr>
            <a:solidFill>
              <a:srgbClr val="99CCFF"/>
            </a:solidFill>
            <a:ln w="11755">
              <a:solidFill>
                <a:schemeClr val="tx1"/>
              </a:solidFill>
              <a:prstDash val="solid"/>
            </a:ln>
          </c:spPr>
          <c:invertIfNegative val="0"/>
          <c:dPt>
            <c:idx val="0"/>
            <c:invertIfNegative val="0"/>
            <c:bubble3D val="0"/>
            <c:spPr>
              <a:gradFill rotWithShape="0">
                <a:gsLst>
                  <a:gs pos="0">
                    <a:srgbClr val="00FF00">
                      <a:gamma/>
                      <a:shade val="36078"/>
                      <a:invGamma/>
                    </a:srgbClr>
                  </a:gs>
                  <a:gs pos="50000">
                    <a:srgbClr val="00FF00"/>
                  </a:gs>
                  <a:gs pos="100000">
                    <a:srgbClr val="00FF00">
                      <a:gamma/>
                      <a:shade val="36078"/>
                      <a:invGamma/>
                    </a:srgbClr>
                  </a:gs>
                </a:gsLst>
                <a:lin ang="0" scaled="1"/>
              </a:gradFill>
              <a:ln w="23511">
                <a:noFill/>
              </a:ln>
            </c:spPr>
          </c:dPt>
          <c:dPt>
            <c:idx val="1"/>
            <c:invertIfNegative val="0"/>
            <c:bubble3D val="0"/>
            <c:spPr>
              <a:gradFill rotWithShape="0">
                <a:gsLst>
                  <a:gs pos="0">
                    <a:srgbClr val="00FF00">
                      <a:gamma/>
                      <a:shade val="36078"/>
                      <a:invGamma/>
                    </a:srgbClr>
                  </a:gs>
                  <a:gs pos="50000">
                    <a:srgbClr val="00FF00"/>
                  </a:gs>
                  <a:gs pos="100000">
                    <a:srgbClr val="00FF00">
                      <a:gamma/>
                      <a:shade val="36078"/>
                      <a:invGamma/>
                    </a:srgbClr>
                  </a:gs>
                </a:gsLst>
                <a:lin ang="0" scaled="1"/>
              </a:gradFill>
              <a:ln w="23511">
                <a:noFill/>
              </a:ln>
            </c:spPr>
          </c:dPt>
          <c:dPt>
            <c:idx val="2"/>
            <c:invertIfNegative val="0"/>
            <c:bubble3D val="0"/>
            <c:spPr>
              <a:gradFill>
                <a:gsLst>
                  <a:gs pos="0">
                    <a:srgbClr val="00FF00">
                      <a:gamma/>
                      <a:shade val="36078"/>
                      <a:invGamma/>
                    </a:srgbClr>
                  </a:gs>
                  <a:gs pos="50000">
                    <a:srgbClr val="00FF00"/>
                  </a:gs>
                  <a:gs pos="100000">
                    <a:srgbClr val="00FF00">
                      <a:gamma/>
                      <a:shade val="36078"/>
                      <a:invGamma/>
                    </a:srgbClr>
                  </a:gs>
                </a:gsLst>
                <a:lin ang="0" scaled="1"/>
              </a:gradFill>
              <a:ln w="11755">
                <a:solidFill>
                  <a:schemeClr val="tx1"/>
                </a:solidFill>
                <a:prstDash val="solid"/>
              </a:ln>
            </c:spPr>
          </c:dPt>
          <c:dPt>
            <c:idx val="3"/>
            <c:invertIfNegative val="0"/>
            <c:bubble3D val="0"/>
            <c:spPr>
              <a:gradFill>
                <a:gsLst>
                  <a:gs pos="0">
                    <a:srgbClr val="00FF00">
                      <a:gamma/>
                      <a:shade val="36078"/>
                      <a:invGamma/>
                    </a:srgbClr>
                  </a:gs>
                  <a:gs pos="50000">
                    <a:srgbClr val="00FF00"/>
                  </a:gs>
                  <a:gs pos="100000">
                    <a:srgbClr val="00FF00">
                      <a:gamma/>
                      <a:shade val="36078"/>
                      <a:invGamma/>
                    </a:srgbClr>
                  </a:gs>
                </a:gsLst>
                <a:lin ang="0" scaled="1"/>
              </a:gradFill>
              <a:ln w="11755">
                <a:solidFill>
                  <a:schemeClr val="tx1"/>
                </a:solidFill>
                <a:prstDash val="solid"/>
              </a:ln>
            </c:spPr>
          </c:dPt>
          <c:dLbls>
            <c:dLbl>
              <c:idx val="0"/>
              <c:delete val="1"/>
              <c:extLst>
                <c:ext xmlns:c15="http://schemas.microsoft.com/office/drawing/2012/chart" uri="{CE6537A1-D6FC-4f65-9D91-7224C49458BB}"/>
              </c:extLst>
            </c:dLbl>
            <c:dLbl>
              <c:idx val="1"/>
              <c:layout>
                <c:manualLayout>
                  <c:x val="5.5647331278057903E-4"/>
                  <c:y val="-8.989550463495434E-2"/>
                </c:manualLayout>
              </c:layout>
              <c:spPr>
                <a:noFill/>
                <a:ln w="23511">
                  <a:noFill/>
                </a:ln>
                <a:effectLst/>
              </c:spPr>
              <c:txPr>
                <a:bodyPr wrap="square" lIns="38100" tIns="19050" rIns="38100" bIns="19050" anchor="ctr">
                  <a:spAutoFit/>
                </a:bodyPr>
                <a:lstStyle/>
                <a:p>
                  <a:pPr>
                    <a:defRPr sz="1200" b="1" i="0" u="none" strike="noStrike" baseline="0">
                      <a:solidFill>
                        <a:schemeClr val="tx1"/>
                      </a:solidFill>
                      <a:latin typeface="Arial"/>
                      <a:ea typeface="Arial"/>
                      <a:cs typeface="Arial"/>
                    </a:defRPr>
                  </a:pPr>
                  <a:endParaRPr lang="en-US"/>
                </a:p>
              </c:txPr>
              <c:dLblPos val="ctr"/>
              <c:showLegendKey val="0"/>
              <c:showVal val="1"/>
              <c:showCatName val="0"/>
              <c:showSerName val="0"/>
              <c:showPercent val="0"/>
              <c:showBubbleSize val="0"/>
              <c:extLst>
                <c:ext xmlns:c15="http://schemas.microsoft.com/office/drawing/2012/chart" uri="{CE6537A1-D6FC-4f65-9D91-7224C49458BB}"/>
              </c:extLst>
            </c:dLbl>
            <c:dLbl>
              <c:idx val="2"/>
              <c:layout>
                <c:manualLayout>
                  <c:x val="3.4108161545921539E-3"/>
                  <c:y val="-0.10923845193508115"/>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3.4108161545922788E-3"/>
                  <c:y val="-3.1210986267166041E-3"/>
                </c:manualLayout>
              </c:layout>
              <c:showLegendKey val="0"/>
              <c:showVal val="1"/>
              <c:showCatName val="0"/>
              <c:showSerName val="0"/>
              <c:showPercent val="0"/>
              <c:showBubbleSize val="0"/>
              <c:extLst>
                <c:ext xmlns:c15="http://schemas.microsoft.com/office/drawing/2012/chart" uri="{CE6537A1-D6FC-4f65-9D91-7224C49458BB}"/>
              </c:extLst>
            </c:dLbl>
            <c:numFmt formatCode="\$#,##0.00_);\(\$#,##0.00\)" sourceLinked="0"/>
            <c:spPr>
              <a:noFill/>
              <a:ln w="23511">
                <a:noFill/>
              </a:ln>
            </c:spPr>
            <c:txPr>
              <a:bodyPr/>
              <a:lstStyle/>
              <a:p>
                <a:pPr>
                  <a:defRPr sz="1200"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2015 Q2</c:v>
                </c:pt>
                <c:pt idx="1">
                  <c:v>2016 Q2</c:v>
                </c:pt>
              </c:strCache>
            </c:strRef>
          </c:cat>
          <c:val>
            <c:numRef>
              <c:f>Sheet1!$B$2:$C$2</c:f>
              <c:numCache>
                <c:formatCode>"$"#,##0.00_);\("$"#,##0.00\)</c:formatCode>
                <c:ptCount val="2"/>
                <c:pt idx="0">
                  <c:v>1.62</c:v>
                </c:pt>
                <c:pt idx="1">
                  <c:v>-0.44</c:v>
                </c:pt>
              </c:numCache>
            </c:numRef>
          </c:val>
        </c:ser>
        <c:ser>
          <c:idx val="1"/>
          <c:order val="1"/>
          <c:tx>
            <c:strRef>
              <c:f>Sheet1!$A$3</c:f>
              <c:strCache>
                <c:ptCount val="1"/>
                <c:pt idx="0">
                  <c:v>normalized</c:v>
                </c:pt>
              </c:strCache>
            </c:strRef>
          </c:tx>
          <c:spPr>
            <a:gradFill>
              <a:gsLst>
                <a:gs pos="0">
                  <a:srgbClr val="005C00"/>
                </a:gs>
                <a:gs pos="50000">
                  <a:srgbClr val="00FF00"/>
                </a:gs>
                <a:gs pos="100000">
                  <a:srgbClr val="00FF00">
                    <a:gamma/>
                    <a:shade val="36078"/>
                    <a:invGamma/>
                  </a:srgbClr>
                </a:gs>
              </a:gsLst>
              <a:lin ang="0" scaled="1"/>
            </a:gradFill>
            <a:ln w="23511">
              <a:solidFill>
                <a:srgbClr val="0033CC"/>
              </a:solidFill>
              <a:prstDash val="lgDash"/>
            </a:ln>
          </c:spPr>
          <c:invertIfNegative val="0"/>
          <c:dPt>
            <c:idx val="0"/>
            <c:invertIfNegative val="0"/>
            <c:bubble3D val="0"/>
            <c:spPr>
              <a:gradFill>
                <a:gsLst>
                  <a:gs pos="0">
                    <a:srgbClr val="005C00"/>
                  </a:gs>
                  <a:gs pos="50000">
                    <a:srgbClr val="00FF00"/>
                  </a:gs>
                  <a:gs pos="100000">
                    <a:srgbClr val="00FF00">
                      <a:gamma/>
                      <a:shade val="36078"/>
                      <a:invGamma/>
                    </a:srgbClr>
                  </a:gs>
                </a:gsLst>
                <a:lin ang="0" scaled="1"/>
              </a:gradFill>
              <a:ln w="44450">
                <a:solidFill>
                  <a:srgbClr val="0033CC"/>
                </a:solidFill>
                <a:prstDash val="sysDash"/>
              </a:ln>
            </c:spPr>
          </c:dPt>
          <c:dPt>
            <c:idx val="1"/>
            <c:invertIfNegative val="0"/>
            <c:bubble3D val="0"/>
            <c:spPr>
              <a:gradFill>
                <a:gsLst>
                  <a:gs pos="0">
                    <a:srgbClr val="005C00"/>
                  </a:gs>
                  <a:gs pos="50000">
                    <a:srgbClr val="00FF00"/>
                  </a:gs>
                  <a:gs pos="100000">
                    <a:srgbClr val="00FF00">
                      <a:gamma/>
                      <a:shade val="36078"/>
                      <a:invGamma/>
                    </a:srgbClr>
                  </a:gs>
                </a:gsLst>
                <a:lin ang="0" scaled="1"/>
              </a:gradFill>
              <a:ln w="23511">
                <a:noFill/>
                <a:prstDash val="sysDash"/>
              </a:ln>
            </c:spPr>
          </c:dPt>
          <c:dPt>
            <c:idx val="3"/>
            <c:invertIfNegative val="0"/>
            <c:bubble3D val="0"/>
            <c:spPr>
              <a:gradFill>
                <a:gsLst>
                  <a:gs pos="0">
                    <a:srgbClr val="005C00"/>
                  </a:gs>
                  <a:gs pos="50000">
                    <a:srgbClr val="00FF00"/>
                  </a:gs>
                  <a:gs pos="100000">
                    <a:srgbClr val="00FF00">
                      <a:gamma/>
                      <a:shade val="36078"/>
                      <a:invGamma/>
                    </a:srgbClr>
                  </a:gs>
                </a:gsLst>
                <a:lin ang="0" scaled="1"/>
              </a:gradFill>
              <a:ln w="23511">
                <a:solidFill>
                  <a:srgbClr val="0033CC"/>
                </a:solidFill>
                <a:prstDash val="sysDash"/>
              </a:ln>
            </c:spPr>
          </c:dPt>
          <c:dLbls>
            <c:dLbl>
              <c:idx val="0"/>
              <c:layout>
                <c:manualLayout>
                  <c:x val="0"/>
                  <c:y val="-0.12796504369538078"/>
                </c:manualLayout>
              </c:layout>
              <c:tx>
                <c:rich>
                  <a:bodyPr/>
                  <a:lstStyle/>
                  <a:p>
                    <a:r>
                      <a:rPr lang="en-US" sz="1200" dirty="0" smtClean="0"/>
                      <a:t>$2.39</a:t>
                    </a:r>
                  </a:p>
                  <a:p>
                    <a:r>
                      <a:rPr lang="en-US" sz="900" dirty="0" smtClean="0"/>
                      <a:t>Adjusted</a:t>
                    </a:r>
                    <a:endParaRPr lang="en-US" sz="800" dirty="0"/>
                  </a:p>
                </c:rich>
              </c:tx>
              <c:showLegendKey val="0"/>
              <c:showVal val="1"/>
              <c:showCatName val="0"/>
              <c:showSerName val="0"/>
              <c:showPercent val="0"/>
              <c:showBubbleSize val="0"/>
              <c:extLst>
                <c:ext xmlns:c15="http://schemas.microsoft.com/office/drawing/2012/chart" uri="{CE6537A1-D6FC-4f65-9D91-7224C49458BB}"/>
              </c:extLst>
            </c:dLbl>
            <c:dLbl>
              <c:idx val="1"/>
              <c:layout>
                <c:manualLayout>
                  <c:x val="3.4108161545921539E-3"/>
                  <c:y val="-0.30586766541822724"/>
                </c:manualLayout>
              </c:layout>
              <c:tx>
                <c:rich>
                  <a:bodyPr/>
                  <a:lstStyle/>
                  <a:p>
                    <a:r>
                      <a:rPr lang="en-US" sz="1200" dirty="0" smtClean="0"/>
                      <a:t>$2.79</a:t>
                    </a:r>
                  </a:p>
                  <a:p>
                    <a:r>
                      <a:rPr lang="en-US" sz="900" dirty="0" smtClean="0"/>
                      <a:t>Adjusted</a:t>
                    </a:r>
                    <a:endParaRPr lang="en-US" sz="1100" dirty="0"/>
                  </a:p>
                </c:rich>
              </c:tx>
              <c:showLegendKey val="0"/>
              <c:showVal val="1"/>
              <c:showCatName val="0"/>
              <c:showSerName val="0"/>
              <c:showPercent val="0"/>
              <c:showBubbleSize val="0"/>
              <c:extLst>
                <c:ext xmlns:c15="http://schemas.microsoft.com/office/drawing/2012/chart" uri="{CE6537A1-D6FC-4f65-9D91-7224C49458BB}"/>
              </c:extLst>
            </c:dLbl>
            <c:dLbl>
              <c:idx val="3"/>
              <c:layout>
                <c:manualLayout>
                  <c:x val="-1.0232448463776462E-2"/>
                  <c:y val="-6.5543071161048683E-2"/>
                </c:manualLayout>
              </c:layout>
              <c:tx>
                <c:rich>
                  <a:bodyPr/>
                  <a:lstStyle/>
                  <a:p>
                    <a:r>
                      <a:rPr lang="en-US" sz="1200" dirty="0" smtClean="0"/>
                      <a:t>$2.44</a:t>
                    </a:r>
                    <a:endParaRPr lang="en-US" sz="1200"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wrap="square" lIns="38100" tIns="19050" rIns="38100" bIns="19050" anchor="ctr">
                <a:spAutoFit/>
              </a:bodyPr>
              <a:lstStyle/>
              <a:p>
                <a:pPr>
                  <a:defRPr sz="1200"/>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Sheet1!$B$1:$C$1</c:f>
              <c:strCache>
                <c:ptCount val="2"/>
                <c:pt idx="0">
                  <c:v>2015 Q2</c:v>
                </c:pt>
                <c:pt idx="1">
                  <c:v>2016 Q2</c:v>
                </c:pt>
              </c:strCache>
            </c:strRef>
          </c:cat>
          <c:val>
            <c:numRef>
              <c:f>Sheet1!$B$3:$C$3</c:f>
              <c:numCache>
                <c:formatCode>"$"#,##0.00_);\("$"#,##0.00\)</c:formatCode>
                <c:ptCount val="2"/>
                <c:pt idx="0">
                  <c:v>0.77</c:v>
                </c:pt>
                <c:pt idx="1">
                  <c:v>2.79</c:v>
                </c:pt>
              </c:numCache>
            </c:numRef>
          </c:val>
        </c:ser>
        <c:dLbls>
          <c:showLegendKey val="0"/>
          <c:showVal val="0"/>
          <c:showCatName val="0"/>
          <c:showSerName val="0"/>
          <c:showPercent val="0"/>
          <c:showBubbleSize val="0"/>
        </c:dLbls>
        <c:gapWidth val="80"/>
        <c:overlap val="100"/>
        <c:axId val="312792552"/>
        <c:axId val="312792944"/>
      </c:barChart>
      <c:catAx>
        <c:axId val="312792552"/>
        <c:scaling>
          <c:orientation val="minMax"/>
        </c:scaling>
        <c:delete val="0"/>
        <c:axPos val="b"/>
        <c:numFmt formatCode="General" sourceLinked="1"/>
        <c:majorTickMark val="out"/>
        <c:minorTickMark val="none"/>
        <c:tickLblPos val="low"/>
        <c:spPr>
          <a:ln w="3175">
            <a:solidFill>
              <a:schemeClr val="tx1"/>
            </a:solidFill>
            <a:prstDash val="solid"/>
          </a:ln>
        </c:spPr>
        <c:txPr>
          <a:bodyPr rot="0" vert="horz"/>
          <a:lstStyle/>
          <a:p>
            <a:pPr>
              <a:defRPr sz="1200" b="0" i="0" u="none" strike="noStrike" baseline="0">
                <a:solidFill>
                  <a:schemeClr val="tx1"/>
                </a:solidFill>
                <a:latin typeface="Arial"/>
                <a:ea typeface="Arial"/>
                <a:cs typeface="Arial"/>
              </a:defRPr>
            </a:pPr>
            <a:endParaRPr lang="en-US"/>
          </a:p>
        </c:txPr>
        <c:crossAx val="312792944"/>
        <c:crossesAt val="0"/>
        <c:auto val="1"/>
        <c:lblAlgn val="ctr"/>
        <c:lblOffset val="100"/>
        <c:tickLblSkip val="1"/>
        <c:tickMarkSkip val="1"/>
        <c:noMultiLvlLbl val="0"/>
      </c:catAx>
      <c:valAx>
        <c:axId val="312792944"/>
        <c:scaling>
          <c:orientation val="minMax"/>
          <c:max val="3"/>
          <c:min val="-1"/>
        </c:scaling>
        <c:delete val="0"/>
        <c:axPos val="l"/>
        <c:majorGridlines>
          <c:spPr>
            <a:ln w="11755">
              <a:solidFill>
                <a:srgbClr val="C0C0C0"/>
              </a:solidFill>
              <a:prstDash val="solid"/>
            </a:ln>
          </c:spPr>
        </c:majorGridlines>
        <c:numFmt formatCode="\$#,##0.00_);\(\$#,##0.00\)" sourceLinked="0"/>
        <c:majorTickMark val="out"/>
        <c:minorTickMark val="none"/>
        <c:tickLblPos val="nextTo"/>
        <c:spPr>
          <a:ln w="8817">
            <a:noFill/>
          </a:ln>
        </c:spPr>
        <c:txPr>
          <a:bodyPr rot="0" vert="horz"/>
          <a:lstStyle/>
          <a:p>
            <a:pPr>
              <a:defRPr sz="1200" b="0" i="0" u="none" strike="noStrike" baseline="0">
                <a:solidFill>
                  <a:schemeClr val="tx1"/>
                </a:solidFill>
                <a:latin typeface="Arial"/>
                <a:ea typeface="Arial"/>
                <a:cs typeface="Arial"/>
              </a:defRPr>
            </a:pPr>
            <a:endParaRPr lang="en-US"/>
          </a:p>
        </c:txPr>
        <c:crossAx val="312792552"/>
        <c:crosses val="autoZero"/>
        <c:crossBetween val="between"/>
        <c:majorUnit val="0.5"/>
      </c:valAx>
      <c:spPr>
        <a:noFill/>
        <a:ln w="23511">
          <a:noFill/>
        </a:ln>
      </c:spPr>
    </c:plotArea>
    <c:plotVisOnly val="1"/>
    <c:dispBlanksAs val="gap"/>
    <c:showDLblsOverMax val="0"/>
  </c:chart>
  <c:spPr>
    <a:noFill/>
    <a:ln>
      <a:noFill/>
    </a:ln>
  </c:spPr>
  <c:txPr>
    <a:bodyPr/>
    <a:lstStyle/>
    <a:p>
      <a:pPr>
        <a:defRPr sz="1666" b="1" i="0" u="none" strike="noStrike" baseline="0">
          <a:solidFill>
            <a:schemeClr val="tx1"/>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005451407026209"/>
          <c:y val="0.12903992506992576"/>
          <c:w val="0.83430443960462464"/>
          <c:h val="0.73459715639811762"/>
        </c:manualLayout>
      </c:layout>
      <c:barChart>
        <c:barDir val="col"/>
        <c:grouping val="stacked"/>
        <c:varyColors val="0"/>
        <c:ser>
          <c:idx val="2"/>
          <c:order val="0"/>
          <c:spPr>
            <a:gradFill rotWithShape="0">
              <a:gsLst>
                <a:gs pos="0">
                  <a:srgbClr val="00CCFF">
                    <a:gamma/>
                    <a:shade val="36078"/>
                    <a:invGamma/>
                  </a:srgbClr>
                </a:gs>
                <a:gs pos="50000">
                  <a:srgbClr val="00CCFF"/>
                </a:gs>
                <a:gs pos="100000">
                  <a:srgbClr val="00CCFF">
                    <a:gamma/>
                    <a:shade val="36078"/>
                    <a:invGamma/>
                  </a:srgbClr>
                </a:gs>
              </a:gsLst>
              <a:lin ang="0" scaled="1"/>
            </a:gradFill>
            <a:ln w="25536">
              <a:noFill/>
            </a:ln>
          </c:spPr>
          <c:invertIfNegative val="0"/>
          <c:dLbls>
            <c:dLbl>
              <c:idx val="0"/>
              <c:layout>
                <c:manualLayout>
                  <c:x val="2.7294653278905246E-3"/>
                  <c:y val="-0.33364265954326949"/>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6.119397851681441E-3"/>
                  <c:y val="-0.34300916588902747"/>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0"/>
                  <c:y val="-0.10040748539780166"/>
                </c:manualLayout>
              </c:layout>
              <c:showLegendKey val="0"/>
              <c:showVal val="1"/>
              <c:showCatName val="0"/>
              <c:showSerName val="0"/>
              <c:showPercent val="0"/>
              <c:showBubbleSize val="0"/>
              <c:extLst>
                <c:ext xmlns:c15="http://schemas.microsoft.com/office/drawing/2012/chart" uri="{CE6537A1-D6FC-4f65-9D91-7224C49458BB}"/>
              </c:extLst>
            </c:dLbl>
            <c:dLbl>
              <c:idx val="3"/>
              <c:layout>
                <c:manualLayout>
                  <c:x val="-1.2512367968570017E-16"/>
                  <c:y val="-0.10040748539780166"/>
                </c:manualLayout>
              </c:layout>
              <c:showLegendKey val="0"/>
              <c:showVal val="1"/>
              <c:showCatName val="0"/>
              <c:showSerName val="0"/>
              <c:showPercent val="0"/>
              <c:showBubbleSize val="0"/>
              <c:extLst>
                <c:ext xmlns:c15="http://schemas.microsoft.com/office/drawing/2012/chart" uri="{CE6537A1-D6FC-4f65-9D91-7224C49458BB}"/>
              </c:extLst>
            </c:dLbl>
            <c:spPr>
              <a:noFill/>
              <a:ln w="25536">
                <a:noFill/>
              </a:ln>
            </c:spPr>
            <c:txPr>
              <a:bodyPr/>
              <a:lstStyle/>
              <a:p>
                <a:pPr>
                  <a:defRPr sz="1433" b="1" i="0" u="none" strike="noStrike" baseline="0">
                    <a:solidFill>
                      <a:schemeClr val="tx1"/>
                    </a:solidFill>
                    <a:latin typeface="Arial"/>
                    <a:ea typeface="Arial"/>
                    <a:cs typeface="Arial"/>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Sheet1!$B$1:$C$1</c:f>
              <c:strCache>
                <c:ptCount val="2"/>
                <c:pt idx="0">
                  <c:v>2015 Q2</c:v>
                </c:pt>
                <c:pt idx="1">
                  <c:v>2016 Q2</c:v>
                </c:pt>
              </c:strCache>
            </c:strRef>
          </c:cat>
          <c:val>
            <c:numRef>
              <c:f>Sheet1!$B$4:$C$4</c:f>
              <c:numCache>
                <c:formatCode>"$"#,##0.0_);\("$"#,##0.0\)</c:formatCode>
                <c:ptCount val="2"/>
                <c:pt idx="0">
                  <c:v>24.542999999999999</c:v>
                </c:pt>
                <c:pt idx="1">
                  <c:v>24.754999999999999</c:v>
                </c:pt>
              </c:numCache>
            </c:numRef>
          </c:val>
        </c:ser>
        <c:dLbls>
          <c:showLegendKey val="0"/>
          <c:showVal val="0"/>
          <c:showCatName val="0"/>
          <c:showSerName val="0"/>
          <c:showPercent val="0"/>
          <c:showBubbleSize val="0"/>
        </c:dLbls>
        <c:gapWidth val="80"/>
        <c:overlap val="100"/>
        <c:axId val="312793728"/>
        <c:axId val="313259816"/>
      </c:barChart>
      <c:catAx>
        <c:axId val="312793728"/>
        <c:scaling>
          <c:orientation val="minMax"/>
        </c:scaling>
        <c:delete val="0"/>
        <c:axPos val="b"/>
        <c:numFmt formatCode="General" sourceLinked="1"/>
        <c:majorTickMark val="out"/>
        <c:minorTickMark val="none"/>
        <c:tickLblPos val="nextTo"/>
        <c:spPr>
          <a:ln w="3192">
            <a:solidFill>
              <a:schemeClr val="tx1"/>
            </a:solidFill>
            <a:prstDash val="solid"/>
          </a:ln>
        </c:spPr>
        <c:txPr>
          <a:bodyPr rot="0" vert="horz"/>
          <a:lstStyle/>
          <a:p>
            <a:pPr>
              <a:defRPr sz="1200" b="0" i="0" u="none" strike="noStrike" baseline="0">
                <a:solidFill>
                  <a:schemeClr val="tx1"/>
                </a:solidFill>
                <a:latin typeface="Arial"/>
                <a:ea typeface="Arial"/>
                <a:cs typeface="Arial"/>
              </a:defRPr>
            </a:pPr>
            <a:endParaRPr lang="en-US"/>
          </a:p>
        </c:txPr>
        <c:crossAx val="313259816"/>
        <c:crosses val="autoZero"/>
        <c:auto val="1"/>
        <c:lblAlgn val="ctr"/>
        <c:lblOffset val="100"/>
        <c:tickLblSkip val="1"/>
        <c:tickMarkSkip val="1"/>
        <c:noMultiLvlLbl val="0"/>
      </c:catAx>
      <c:valAx>
        <c:axId val="313259816"/>
        <c:scaling>
          <c:orientation val="minMax"/>
          <c:max val="30"/>
          <c:min val="0"/>
        </c:scaling>
        <c:delete val="0"/>
        <c:axPos val="l"/>
        <c:majorGridlines>
          <c:spPr>
            <a:ln w="12768">
              <a:solidFill>
                <a:srgbClr val="C0C0C0"/>
              </a:solidFill>
              <a:prstDash val="solid"/>
            </a:ln>
          </c:spPr>
        </c:majorGridlines>
        <c:numFmt formatCode="\$#,##0" sourceLinked="0"/>
        <c:majorTickMark val="out"/>
        <c:minorTickMark val="none"/>
        <c:tickLblPos val="nextTo"/>
        <c:spPr>
          <a:ln w="9576">
            <a:noFill/>
          </a:ln>
        </c:spPr>
        <c:txPr>
          <a:bodyPr rot="0" vert="horz"/>
          <a:lstStyle/>
          <a:p>
            <a:pPr>
              <a:defRPr sz="1200" b="0" i="0" u="none" strike="noStrike" baseline="0">
                <a:solidFill>
                  <a:schemeClr val="tx1"/>
                </a:solidFill>
                <a:latin typeface="Arial"/>
                <a:ea typeface="Arial"/>
                <a:cs typeface="Arial"/>
              </a:defRPr>
            </a:pPr>
            <a:endParaRPr lang="en-US"/>
          </a:p>
        </c:txPr>
        <c:crossAx val="312793728"/>
        <c:crosses val="autoZero"/>
        <c:crossBetween val="between"/>
        <c:majorUnit val="5"/>
        <c:minorUnit val="1"/>
      </c:valAx>
      <c:spPr>
        <a:noFill/>
        <a:ln w="25536">
          <a:noFill/>
        </a:ln>
      </c:spPr>
    </c:plotArea>
    <c:plotVisOnly val="1"/>
    <c:dispBlanksAs val="gap"/>
    <c:showDLblsOverMax val="0"/>
  </c:chart>
  <c:spPr>
    <a:noFill/>
    <a:ln>
      <a:noFill/>
    </a:ln>
  </c:spPr>
  <c:txPr>
    <a:bodyPr/>
    <a:lstStyle/>
    <a:p>
      <a:pPr>
        <a:defRPr sz="1810" b="1" i="0" u="none" strike="noStrike" baseline="0">
          <a:solidFill>
            <a:schemeClr val="tx1"/>
          </a:solidFill>
          <a:latin typeface="Arial"/>
          <a:ea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769231372249532"/>
          <c:y val="7.260063976377952E-2"/>
          <c:w val="0.79743589743590004"/>
          <c:h val="0.69905213270142152"/>
        </c:manualLayout>
      </c:layout>
      <c:barChart>
        <c:barDir val="col"/>
        <c:grouping val="clustered"/>
        <c:varyColors val="0"/>
        <c:ser>
          <c:idx val="0"/>
          <c:order val="0"/>
          <c:tx>
            <c:strRef>
              <c:f>Sheet1!$A$2</c:f>
              <c:strCache>
                <c:ptCount val="1"/>
                <c:pt idx="0">
                  <c:v>Boeing Debt</c:v>
                </c:pt>
              </c:strCache>
            </c:strRef>
          </c:tx>
          <c:spPr>
            <a:gradFill rotWithShape="0">
              <a:gsLst>
                <a:gs pos="0">
                  <a:srgbClr val="99CCFF">
                    <a:gamma/>
                    <a:shade val="46275"/>
                    <a:invGamma/>
                  </a:srgbClr>
                </a:gs>
                <a:gs pos="50000">
                  <a:srgbClr val="99CCFF"/>
                </a:gs>
                <a:gs pos="100000">
                  <a:srgbClr val="99CCFF">
                    <a:gamma/>
                    <a:shade val="46275"/>
                    <a:invGamma/>
                  </a:srgbClr>
                </a:gs>
              </a:gsLst>
              <a:lin ang="0" scaled="1"/>
            </a:gradFill>
            <a:ln w="26120">
              <a:noFill/>
            </a:ln>
          </c:spPr>
          <c:invertIfNegative val="0"/>
          <c:dLbls>
            <c:dLbl>
              <c:idx val="0"/>
              <c:layout>
                <c:manualLayout>
                  <c:x val="5.0171161040070125E-3"/>
                  <c:y val="5.089812992125956E-3"/>
                </c:manualLayout>
              </c:layout>
              <c:tx>
                <c:rich>
                  <a:bodyPr/>
                  <a:lstStyle/>
                  <a:p>
                    <a:r>
                      <a:rPr lang="en-US" dirty="0" smtClean="0"/>
                      <a:t>$7.6</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Lst>
            </c:dLbl>
            <c:dLbl>
              <c:idx val="1"/>
              <c:layout>
                <c:manualLayout>
                  <c:x val="1.8187045877024351E-3"/>
                  <c:y val="9.3646653543307378E-3"/>
                </c:manualLayout>
              </c:layout>
              <c:dLblPos val="outEnd"/>
              <c:showLegendKey val="0"/>
              <c:showVal val="1"/>
              <c:showCatName val="0"/>
              <c:showSerName val="0"/>
              <c:showPercent val="0"/>
              <c:showBubbleSize val="0"/>
              <c:extLst>
                <c:ext xmlns:c15="http://schemas.microsoft.com/office/drawing/2012/chart" uri="{CE6537A1-D6FC-4f65-9D91-7224C49458BB}"/>
              </c:extLst>
            </c:dLbl>
            <c:numFmt formatCode="\$#,##0.0" sourceLinked="0"/>
            <c:spPr>
              <a:noFill/>
              <a:ln w="26120">
                <a:noFill/>
              </a:ln>
            </c:spPr>
            <c:txPr>
              <a:bodyPr/>
              <a:lstStyle/>
              <a:p>
                <a:pPr>
                  <a:defRPr sz="1641" b="1"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2016 Q1</c:v>
                </c:pt>
                <c:pt idx="1">
                  <c:v>2016 Q2</c:v>
                </c:pt>
              </c:strCache>
            </c:strRef>
          </c:cat>
          <c:val>
            <c:numRef>
              <c:f>Sheet1!$B$2:$C$2</c:f>
              <c:numCache>
                <c:formatCode>0.0</c:formatCode>
                <c:ptCount val="2"/>
                <c:pt idx="0">
                  <c:v>7.6</c:v>
                </c:pt>
                <c:pt idx="1">
                  <c:v>8.6999999999999993</c:v>
                </c:pt>
              </c:numCache>
            </c:numRef>
          </c:val>
        </c:ser>
        <c:ser>
          <c:idx val="1"/>
          <c:order val="1"/>
          <c:tx>
            <c:strRef>
              <c:f>Sheet1!$A$3</c:f>
              <c:strCache>
                <c:ptCount val="1"/>
                <c:pt idx="0">
                  <c:v>BCC debt</c:v>
                </c:pt>
              </c:strCache>
            </c:strRef>
          </c:tx>
          <c:spPr>
            <a:gradFill rotWithShape="0">
              <a:gsLst>
                <a:gs pos="0">
                  <a:srgbClr val="0000FF">
                    <a:gamma/>
                    <a:shade val="46275"/>
                    <a:invGamma/>
                  </a:srgbClr>
                </a:gs>
                <a:gs pos="50000">
                  <a:srgbClr val="0000FF"/>
                </a:gs>
                <a:gs pos="100000">
                  <a:srgbClr val="0000FF">
                    <a:gamma/>
                    <a:shade val="46275"/>
                    <a:invGamma/>
                  </a:srgbClr>
                </a:gs>
              </a:gsLst>
              <a:lin ang="0" scaled="1"/>
            </a:gradFill>
            <a:ln w="26120">
              <a:noFill/>
            </a:ln>
          </c:spPr>
          <c:invertIfNegative val="0"/>
          <c:dLbls>
            <c:dLbl>
              <c:idx val="0"/>
              <c:layout>
                <c:manualLayout>
                  <c:x val="5.8609727793634686E-3"/>
                  <c:y val="1.3674704724409448E-2"/>
                </c:manualLayout>
              </c:layout>
              <c:tx>
                <c:rich>
                  <a:bodyPr/>
                  <a:lstStyle/>
                  <a:p>
                    <a:r>
                      <a:rPr lang="en-US" dirty="0"/>
                      <a:t>$</a:t>
                    </a:r>
                    <a:r>
                      <a:rPr lang="en-US" dirty="0" smtClean="0"/>
                      <a:t>2.4</a:t>
                    </a:r>
                    <a:endParaRPr lang="en-US" dirty="0"/>
                  </a:p>
                </c:rich>
              </c:tx>
              <c:dLblPos val="outEnd"/>
              <c:showLegendKey val="0"/>
              <c:showVal val="1"/>
              <c:showCatName val="0"/>
              <c:showSerName val="0"/>
              <c:showPercent val="0"/>
              <c:showBubbleSize val="0"/>
              <c:extLst>
                <c:ext xmlns:c15="http://schemas.microsoft.com/office/drawing/2012/chart" uri="{CE6537A1-D6FC-4f65-9D91-7224C49458BB}"/>
              </c:extLst>
            </c:dLbl>
            <c:dLbl>
              <c:idx val="1"/>
              <c:layout>
                <c:manualLayout>
                  <c:x val="3.2838845628344483E-3"/>
                  <c:y val="1.2919291338582677E-2"/>
                </c:manualLayout>
              </c:layout>
              <c:dLblPos val="outEnd"/>
              <c:showLegendKey val="0"/>
              <c:showVal val="1"/>
              <c:showCatName val="0"/>
              <c:showSerName val="0"/>
              <c:showPercent val="0"/>
              <c:showBubbleSize val="0"/>
              <c:extLst>
                <c:ext xmlns:c15="http://schemas.microsoft.com/office/drawing/2012/chart" uri="{CE6537A1-D6FC-4f65-9D91-7224C49458BB}"/>
              </c:extLst>
            </c:dLbl>
            <c:numFmt formatCode="\$#,##0.0" sourceLinked="0"/>
            <c:spPr>
              <a:noFill/>
              <a:ln w="26120">
                <a:noFill/>
              </a:ln>
            </c:spPr>
            <c:txPr>
              <a:bodyPr/>
              <a:lstStyle/>
              <a:p>
                <a:pPr>
                  <a:defRPr sz="1641" b="1"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2016 Q1</c:v>
                </c:pt>
                <c:pt idx="1">
                  <c:v>2016 Q2</c:v>
                </c:pt>
              </c:strCache>
            </c:strRef>
          </c:cat>
          <c:val>
            <c:numRef>
              <c:f>Sheet1!$B$3:$C$3</c:f>
              <c:numCache>
                <c:formatCode>0.0</c:formatCode>
                <c:ptCount val="2"/>
                <c:pt idx="0">
                  <c:v>2.4</c:v>
                </c:pt>
                <c:pt idx="1">
                  <c:v>2.2999999999999998</c:v>
                </c:pt>
              </c:numCache>
            </c:numRef>
          </c:val>
        </c:ser>
        <c:dLbls>
          <c:showLegendKey val="0"/>
          <c:showVal val="0"/>
          <c:showCatName val="0"/>
          <c:showSerName val="0"/>
          <c:showPercent val="0"/>
          <c:showBubbleSize val="0"/>
        </c:dLbls>
        <c:gapWidth val="150"/>
        <c:axId val="313262168"/>
        <c:axId val="313262560"/>
      </c:barChart>
      <c:catAx>
        <c:axId val="313262168"/>
        <c:scaling>
          <c:orientation val="minMax"/>
        </c:scaling>
        <c:delete val="0"/>
        <c:axPos val="b"/>
        <c:numFmt formatCode="General" sourceLinked="0"/>
        <c:majorTickMark val="out"/>
        <c:minorTickMark val="none"/>
        <c:tickLblPos val="low"/>
        <c:spPr>
          <a:ln w="3265">
            <a:solidFill>
              <a:schemeClr val="tx1"/>
            </a:solidFill>
            <a:prstDash val="solid"/>
          </a:ln>
        </c:spPr>
        <c:txPr>
          <a:bodyPr rot="0" vert="horz"/>
          <a:lstStyle/>
          <a:p>
            <a:pPr>
              <a:defRPr sz="1441" b="0" i="0" u="none" strike="noStrike" baseline="0">
                <a:solidFill>
                  <a:srgbClr val="000000"/>
                </a:solidFill>
                <a:latin typeface="Arial"/>
                <a:ea typeface="Arial"/>
                <a:cs typeface="Arial"/>
              </a:defRPr>
            </a:pPr>
            <a:endParaRPr lang="en-US"/>
          </a:p>
        </c:txPr>
        <c:crossAx val="313262560"/>
        <c:crossesAt val="0"/>
        <c:auto val="1"/>
        <c:lblAlgn val="ctr"/>
        <c:lblOffset val="100"/>
        <c:tickLblSkip val="1"/>
        <c:tickMarkSkip val="1"/>
        <c:noMultiLvlLbl val="0"/>
      </c:catAx>
      <c:valAx>
        <c:axId val="313262560"/>
        <c:scaling>
          <c:orientation val="minMax"/>
          <c:max val="10"/>
          <c:min val="0"/>
        </c:scaling>
        <c:delete val="0"/>
        <c:axPos val="l"/>
        <c:majorGridlines>
          <c:spPr>
            <a:ln w="13058">
              <a:solidFill>
                <a:srgbClr val="C0C0C0"/>
              </a:solidFill>
              <a:prstDash val="solid"/>
            </a:ln>
          </c:spPr>
        </c:majorGridlines>
        <c:numFmt formatCode="\$#,##0_);\(\$#,##0\)" sourceLinked="0"/>
        <c:majorTickMark val="out"/>
        <c:minorTickMark val="none"/>
        <c:tickLblPos val="nextTo"/>
        <c:spPr>
          <a:ln w="9792">
            <a:noFill/>
          </a:ln>
        </c:spPr>
        <c:txPr>
          <a:bodyPr rot="0" vert="horz"/>
          <a:lstStyle/>
          <a:p>
            <a:pPr>
              <a:defRPr sz="1436" b="0" i="0" u="none" strike="noStrike" baseline="0">
                <a:solidFill>
                  <a:srgbClr val="000000"/>
                </a:solidFill>
                <a:latin typeface="Arial"/>
                <a:ea typeface="Arial"/>
                <a:cs typeface="Arial"/>
              </a:defRPr>
            </a:pPr>
            <a:endParaRPr lang="en-US"/>
          </a:p>
        </c:txPr>
        <c:crossAx val="313262168"/>
        <c:crosses val="autoZero"/>
        <c:crossBetween val="between"/>
        <c:majorUnit val="2"/>
        <c:minorUnit val="1"/>
      </c:valAx>
      <c:spPr>
        <a:noFill/>
        <a:ln w="26137">
          <a:noFill/>
        </a:ln>
      </c:spPr>
    </c:plotArea>
    <c:plotVisOnly val="1"/>
    <c:dispBlanksAs val="gap"/>
    <c:showDLblsOverMax val="0"/>
  </c:chart>
  <c:spPr>
    <a:noFill/>
    <a:ln>
      <a:noFill/>
    </a:ln>
  </c:spPr>
  <c:txPr>
    <a:bodyPr/>
    <a:lstStyle/>
    <a:p>
      <a:pPr>
        <a:defRPr sz="1847" b="1" i="0" u="none" strike="noStrike" baseline="0">
          <a:solidFill>
            <a:srgbClr val="000000"/>
          </a:solidFill>
          <a:latin typeface="Arial"/>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3333333333333341"/>
          <c:y val="6.6350710900473939E-2"/>
          <c:w val="0.83589743589743593"/>
          <c:h val="0.69905213270142152"/>
        </c:manualLayout>
      </c:layout>
      <c:barChart>
        <c:barDir val="col"/>
        <c:grouping val="stacked"/>
        <c:varyColors val="0"/>
        <c:ser>
          <c:idx val="0"/>
          <c:order val="0"/>
          <c:tx>
            <c:strRef>
              <c:f>Sheet1!$A$2</c:f>
              <c:strCache>
                <c:ptCount val="1"/>
                <c:pt idx="0">
                  <c:v>Securities</c:v>
                </c:pt>
              </c:strCache>
            </c:strRef>
          </c:tx>
          <c:spPr>
            <a:gradFill rotWithShape="0">
              <a:gsLst>
                <a:gs pos="0">
                  <a:srgbClr val="C0C0C0">
                    <a:gamma/>
                    <a:shade val="46275"/>
                    <a:invGamma/>
                  </a:srgbClr>
                </a:gs>
                <a:gs pos="50000">
                  <a:srgbClr val="C0C0C0"/>
                </a:gs>
                <a:gs pos="100000">
                  <a:srgbClr val="C0C0C0">
                    <a:gamma/>
                    <a:shade val="46275"/>
                    <a:invGamma/>
                  </a:srgbClr>
                </a:gs>
              </a:gsLst>
              <a:lin ang="0" scaled="1"/>
            </a:gradFill>
            <a:ln w="26375">
              <a:noFill/>
            </a:ln>
          </c:spPr>
          <c:invertIfNegative val="0"/>
          <c:dLbls>
            <c:dLbl>
              <c:idx val="0"/>
              <c:layout>
                <c:manualLayout>
                  <c:x val="3.443822176208115E-3"/>
                  <c:y val="-6.2992125984251968E-3"/>
                </c:manualLayout>
              </c:layout>
              <c:tx>
                <c:rich>
                  <a:bodyPr/>
                  <a:lstStyle/>
                  <a:p>
                    <a:r>
                      <a:rPr lang="en-US" dirty="0" smtClean="0"/>
                      <a:t>0.5</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
              <c:layout>
                <c:manualLayout>
                  <c:x val="5.2525067364686939E-3"/>
                  <c:y val="-6.0584041168083493E-3"/>
                </c:manualLayout>
              </c:layout>
              <c:dLblPos val="ctr"/>
              <c:showLegendKey val="0"/>
              <c:showVal val="1"/>
              <c:showCatName val="0"/>
              <c:showSerName val="0"/>
              <c:showPercent val="0"/>
              <c:showBubbleSize val="0"/>
              <c:extLst>
                <c:ext xmlns:c15="http://schemas.microsoft.com/office/drawing/2012/chart" uri="{CE6537A1-D6FC-4f65-9D91-7224C49458BB}"/>
              </c:extLst>
            </c:dLbl>
            <c:spPr>
              <a:noFill/>
              <a:ln w="26375">
                <a:noFill/>
              </a:ln>
            </c:spPr>
            <c:txPr>
              <a:bodyPr/>
              <a:lstStyle/>
              <a:p>
                <a:pPr>
                  <a:defRPr sz="1662" b="1"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2016 Q1</c:v>
                </c:pt>
                <c:pt idx="1">
                  <c:v>2016 Q2</c:v>
                </c:pt>
              </c:strCache>
            </c:strRef>
          </c:cat>
          <c:val>
            <c:numRef>
              <c:f>Sheet1!$B$2:$C$2</c:f>
              <c:numCache>
                <c:formatCode>0.0</c:formatCode>
                <c:ptCount val="2"/>
                <c:pt idx="0">
                  <c:v>0.46600000000000003</c:v>
                </c:pt>
                <c:pt idx="1">
                  <c:v>0.66</c:v>
                </c:pt>
              </c:numCache>
            </c:numRef>
          </c:val>
        </c:ser>
        <c:ser>
          <c:idx val="1"/>
          <c:order val="1"/>
          <c:tx>
            <c:strRef>
              <c:f>Sheet1!$A$3</c:f>
              <c:strCache>
                <c:ptCount val="1"/>
                <c:pt idx="0">
                  <c:v>Cash</c:v>
                </c:pt>
              </c:strCache>
            </c:strRef>
          </c:tx>
          <c:spPr>
            <a:gradFill rotWithShape="0">
              <a:gsLst>
                <a:gs pos="0">
                  <a:srgbClr val="00FF00">
                    <a:gamma/>
                    <a:shade val="38039"/>
                    <a:invGamma/>
                  </a:srgbClr>
                </a:gs>
                <a:gs pos="50000">
                  <a:srgbClr val="00FF00"/>
                </a:gs>
                <a:gs pos="100000">
                  <a:srgbClr val="00FF00">
                    <a:gamma/>
                    <a:shade val="38039"/>
                    <a:invGamma/>
                  </a:srgbClr>
                </a:gs>
              </a:gsLst>
              <a:lin ang="0" scaled="1"/>
            </a:gradFill>
            <a:ln w="26375">
              <a:noFill/>
            </a:ln>
          </c:spPr>
          <c:invertIfNegative val="0"/>
          <c:dLbls>
            <c:dLbl>
              <c:idx val="0"/>
              <c:tx>
                <c:rich>
                  <a:bodyPr/>
                  <a:lstStyle/>
                  <a:p>
                    <a:pPr>
                      <a:defRPr sz="1662" b="1" i="0" u="none" strike="noStrike" baseline="0">
                        <a:solidFill>
                          <a:srgbClr val="000000"/>
                        </a:solidFill>
                        <a:latin typeface="Arial"/>
                        <a:ea typeface="Arial"/>
                        <a:cs typeface="Arial"/>
                      </a:defRPr>
                    </a:pPr>
                    <a:r>
                      <a:rPr lang="en-US" dirty="0" smtClean="0"/>
                      <a:t>7.9</a:t>
                    </a:r>
                    <a:endParaRPr lang="en-US" dirty="0"/>
                  </a:p>
                </c:rich>
              </c:tx>
              <c:spPr>
                <a:noFill/>
                <a:ln w="26375">
                  <a:noFill/>
                </a:ln>
              </c:spPr>
              <c:showLegendKey val="0"/>
              <c:showVal val="1"/>
              <c:showCatName val="0"/>
              <c:showSerName val="0"/>
              <c:showPercent val="0"/>
              <c:showBubbleSize val="0"/>
              <c:extLst>
                <c:ext xmlns:c15="http://schemas.microsoft.com/office/drawing/2012/chart" uri="{CE6537A1-D6FC-4f65-9D91-7224C49458BB}"/>
              </c:extLst>
            </c:dLbl>
            <c:dLbl>
              <c:idx val="1"/>
              <c:layout>
                <c:manualLayout>
                  <c:x val="-1.2627202108913702E-16"/>
                  <c:y val="-6.2992125984251968E-3"/>
                </c:manualLayout>
              </c:layout>
              <c:spPr>
                <a:noFill/>
                <a:ln w="26375">
                  <a:noFill/>
                </a:ln>
              </c:spPr>
              <c:txPr>
                <a:bodyPr/>
                <a:lstStyle/>
                <a:p>
                  <a:pPr>
                    <a:defRPr sz="1662" b="1" i="0" u="none" strike="noStrike" baseline="0">
                      <a:solidFill>
                        <a:srgbClr val="000000"/>
                      </a:solidFill>
                      <a:latin typeface="Arial"/>
                      <a:ea typeface="Arial"/>
                      <a:cs typeface="Arial"/>
                    </a:defRPr>
                  </a:pPr>
                  <a:endParaRPr lang="en-US"/>
                </a:p>
              </c:txPr>
              <c:showLegendKey val="0"/>
              <c:showVal val="1"/>
              <c:showCatName val="0"/>
              <c:showSerName val="0"/>
              <c:showPercent val="0"/>
              <c:showBubbleSize val="0"/>
              <c:extLst>
                <c:ext xmlns:c15="http://schemas.microsoft.com/office/drawing/2012/chart" uri="{CE6537A1-D6FC-4f65-9D91-7224C49458BB}"/>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Sheet1!$B$1:$C$1</c:f>
              <c:strCache>
                <c:ptCount val="2"/>
                <c:pt idx="0">
                  <c:v>2016 Q1</c:v>
                </c:pt>
                <c:pt idx="1">
                  <c:v>2016 Q2</c:v>
                </c:pt>
              </c:strCache>
            </c:strRef>
          </c:cat>
          <c:val>
            <c:numRef>
              <c:f>Sheet1!$B$3:$C$3</c:f>
              <c:numCache>
                <c:formatCode>0.0</c:formatCode>
                <c:ptCount val="2"/>
                <c:pt idx="0">
                  <c:v>7.8860000000000001</c:v>
                </c:pt>
                <c:pt idx="1">
                  <c:v>8.6050000000000004</c:v>
                </c:pt>
              </c:numCache>
            </c:numRef>
          </c:val>
        </c:ser>
        <c:dLbls>
          <c:showLegendKey val="0"/>
          <c:showVal val="0"/>
          <c:showCatName val="0"/>
          <c:showSerName val="0"/>
          <c:showPercent val="0"/>
          <c:showBubbleSize val="0"/>
        </c:dLbls>
        <c:gapWidth val="210"/>
        <c:overlap val="100"/>
        <c:axId val="313263344"/>
        <c:axId val="314146544"/>
      </c:barChart>
      <c:catAx>
        <c:axId val="313263344"/>
        <c:scaling>
          <c:orientation val="minMax"/>
        </c:scaling>
        <c:delete val="0"/>
        <c:axPos val="b"/>
        <c:numFmt formatCode="General" sourceLinked="1"/>
        <c:majorTickMark val="out"/>
        <c:minorTickMark val="none"/>
        <c:tickLblPos val="nextTo"/>
        <c:spPr>
          <a:ln w="3298">
            <a:solidFill>
              <a:schemeClr val="tx1"/>
            </a:solidFill>
            <a:prstDash val="solid"/>
          </a:ln>
        </c:spPr>
        <c:txPr>
          <a:bodyPr rot="0" vert="horz"/>
          <a:lstStyle/>
          <a:p>
            <a:pPr>
              <a:defRPr sz="1454" b="0" i="0" u="none" strike="noStrike" baseline="0">
                <a:solidFill>
                  <a:srgbClr val="000000"/>
                </a:solidFill>
                <a:latin typeface="Arial"/>
                <a:ea typeface="Arial"/>
                <a:cs typeface="Arial"/>
              </a:defRPr>
            </a:pPr>
            <a:endParaRPr lang="en-US"/>
          </a:p>
        </c:txPr>
        <c:crossAx val="314146544"/>
        <c:crosses val="autoZero"/>
        <c:auto val="1"/>
        <c:lblAlgn val="ctr"/>
        <c:lblOffset val="100"/>
        <c:tickLblSkip val="1"/>
        <c:tickMarkSkip val="1"/>
        <c:noMultiLvlLbl val="0"/>
      </c:catAx>
      <c:valAx>
        <c:axId val="314146544"/>
        <c:scaling>
          <c:orientation val="minMax"/>
          <c:max val="15"/>
          <c:min val="0"/>
        </c:scaling>
        <c:delete val="0"/>
        <c:axPos val="l"/>
        <c:majorGridlines>
          <c:spPr>
            <a:ln w="13187">
              <a:solidFill>
                <a:srgbClr val="C0C0C0"/>
              </a:solidFill>
              <a:prstDash val="solid"/>
            </a:ln>
          </c:spPr>
        </c:majorGridlines>
        <c:numFmt formatCode="\$#,##0" sourceLinked="0"/>
        <c:majorTickMark val="out"/>
        <c:minorTickMark val="none"/>
        <c:tickLblPos val="nextTo"/>
        <c:spPr>
          <a:ln w="9890">
            <a:noFill/>
          </a:ln>
        </c:spPr>
        <c:txPr>
          <a:bodyPr rot="0" vert="horz"/>
          <a:lstStyle/>
          <a:p>
            <a:pPr>
              <a:defRPr sz="1454" b="0" i="0" u="none" strike="noStrike" baseline="0">
                <a:solidFill>
                  <a:srgbClr val="000000"/>
                </a:solidFill>
                <a:latin typeface="Arial"/>
                <a:ea typeface="Arial"/>
                <a:cs typeface="Arial"/>
              </a:defRPr>
            </a:pPr>
            <a:endParaRPr lang="en-US"/>
          </a:p>
        </c:txPr>
        <c:crossAx val="313263344"/>
        <c:crosses val="autoZero"/>
        <c:crossBetween val="between"/>
        <c:majorUnit val="3"/>
        <c:minorUnit val="0.5"/>
      </c:valAx>
      <c:spPr>
        <a:noFill/>
        <a:ln w="26383">
          <a:noFill/>
        </a:ln>
      </c:spPr>
    </c:plotArea>
    <c:plotVisOnly val="1"/>
    <c:dispBlanksAs val="gap"/>
    <c:showDLblsOverMax val="0"/>
  </c:chart>
  <c:spPr>
    <a:noFill/>
    <a:ln>
      <a:noFill/>
    </a:ln>
  </c:spPr>
  <c:txPr>
    <a:bodyPr/>
    <a:lstStyle/>
    <a:p>
      <a:pPr>
        <a:defRPr sz="1870" b="1" i="0" u="none" strike="noStrike" baseline="0">
          <a:solidFill>
            <a:srgbClr val="000000"/>
          </a:solidFill>
          <a:latin typeface="Arial"/>
          <a:ea typeface="Arial"/>
          <a:cs typeface="Arial"/>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3"/>
            <a:ext cx="3044970" cy="410134"/>
          </a:xfrm>
          <a:prstGeom prst="rect">
            <a:avLst/>
          </a:prstGeom>
          <a:noFill/>
          <a:ln w="9525">
            <a:noFill/>
            <a:miter lim="800000"/>
            <a:headEnd/>
            <a:tailEnd/>
          </a:ln>
          <a:effectLst/>
        </p:spPr>
        <p:txBody>
          <a:bodyPr vert="horz" wrap="square" lIns="19429" tIns="0" rIns="19429" bIns="0" numCol="1" anchor="t" anchorCtr="0" compatLnSpc="1">
            <a:prstTxWarp prst="textNoShape">
              <a:avLst/>
            </a:prstTxWarp>
          </a:bodyPr>
          <a:lstStyle>
            <a:lvl1pPr defTabSz="933259">
              <a:defRPr sz="1000" i="1">
                <a:latin typeface="Times" pitchFamily="18" charset="0"/>
              </a:defRPr>
            </a:lvl1pPr>
          </a:lstStyle>
          <a:p>
            <a:pPr>
              <a:defRPr/>
            </a:pPr>
            <a:endParaRPr lang="en-US" dirty="0"/>
          </a:p>
        </p:txBody>
      </p:sp>
      <p:sp>
        <p:nvSpPr>
          <p:cNvPr id="3075" name="Rectangle 3"/>
          <p:cNvSpPr>
            <a:spLocks noGrp="1" noChangeArrowheads="1"/>
          </p:cNvSpPr>
          <p:nvPr>
            <p:ph type="dt" sz="quarter" idx="1"/>
          </p:nvPr>
        </p:nvSpPr>
        <p:spPr bwMode="auto">
          <a:xfrm>
            <a:off x="3978135" y="3"/>
            <a:ext cx="3044969" cy="410134"/>
          </a:xfrm>
          <a:prstGeom prst="rect">
            <a:avLst/>
          </a:prstGeom>
          <a:noFill/>
          <a:ln w="9525">
            <a:noFill/>
            <a:miter lim="800000"/>
            <a:headEnd/>
            <a:tailEnd/>
          </a:ln>
          <a:effectLst/>
        </p:spPr>
        <p:txBody>
          <a:bodyPr vert="horz" wrap="square" lIns="19429" tIns="0" rIns="19429" bIns="0" numCol="1" anchor="t" anchorCtr="0" compatLnSpc="1">
            <a:prstTxWarp prst="textNoShape">
              <a:avLst/>
            </a:prstTxWarp>
          </a:bodyPr>
          <a:lstStyle>
            <a:lvl1pPr algn="r" defTabSz="933259">
              <a:defRPr sz="1000" i="1">
                <a:latin typeface="Times" pitchFamily="18" charset="0"/>
              </a:defRPr>
            </a:lvl1pPr>
          </a:lstStyle>
          <a:p>
            <a:pPr>
              <a:defRPr/>
            </a:pPr>
            <a:endParaRPr lang="en-US" dirty="0"/>
          </a:p>
        </p:txBody>
      </p:sp>
      <p:sp>
        <p:nvSpPr>
          <p:cNvPr id="3076" name="Rectangle 4"/>
          <p:cNvSpPr>
            <a:spLocks noGrp="1" noChangeArrowheads="1"/>
          </p:cNvSpPr>
          <p:nvPr>
            <p:ph type="ftr" sz="quarter" idx="2"/>
          </p:nvPr>
        </p:nvSpPr>
        <p:spPr bwMode="auto">
          <a:xfrm>
            <a:off x="0" y="8795638"/>
            <a:ext cx="3044970" cy="513463"/>
          </a:xfrm>
          <a:prstGeom prst="rect">
            <a:avLst/>
          </a:prstGeom>
          <a:noFill/>
          <a:ln w="9525">
            <a:noFill/>
            <a:miter lim="800000"/>
            <a:headEnd/>
            <a:tailEnd/>
          </a:ln>
          <a:effectLst/>
        </p:spPr>
        <p:txBody>
          <a:bodyPr vert="horz" wrap="square" lIns="19429" tIns="0" rIns="19429" bIns="0" numCol="1" anchor="b" anchorCtr="0" compatLnSpc="1">
            <a:prstTxWarp prst="textNoShape">
              <a:avLst/>
            </a:prstTxWarp>
          </a:bodyPr>
          <a:lstStyle>
            <a:lvl1pPr defTabSz="933259">
              <a:defRPr sz="1000" i="1">
                <a:latin typeface="Times" pitchFamily="18" charset="0"/>
              </a:defRPr>
            </a:lvl1pPr>
          </a:lstStyle>
          <a:p>
            <a:pPr>
              <a:defRPr/>
            </a:pPr>
            <a:endParaRPr lang="en-US" dirty="0"/>
          </a:p>
        </p:txBody>
      </p:sp>
      <p:sp>
        <p:nvSpPr>
          <p:cNvPr id="3077" name="Rectangle 5"/>
          <p:cNvSpPr>
            <a:spLocks noGrp="1" noChangeArrowheads="1"/>
          </p:cNvSpPr>
          <p:nvPr>
            <p:ph type="sldNum" sz="quarter" idx="3"/>
          </p:nvPr>
        </p:nvSpPr>
        <p:spPr bwMode="auto">
          <a:xfrm>
            <a:off x="3978135" y="8795638"/>
            <a:ext cx="3044969" cy="513463"/>
          </a:xfrm>
          <a:prstGeom prst="rect">
            <a:avLst/>
          </a:prstGeom>
          <a:noFill/>
          <a:ln w="9525">
            <a:noFill/>
            <a:miter lim="800000"/>
            <a:headEnd/>
            <a:tailEnd/>
          </a:ln>
          <a:effectLst/>
        </p:spPr>
        <p:txBody>
          <a:bodyPr vert="horz" wrap="square" lIns="19429" tIns="0" rIns="19429" bIns="0" numCol="1" anchor="b" anchorCtr="0" compatLnSpc="1">
            <a:prstTxWarp prst="textNoShape">
              <a:avLst/>
            </a:prstTxWarp>
          </a:bodyPr>
          <a:lstStyle>
            <a:lvl1pPr algn="r" defTabSz="933259">
              <a:defRPr sz="1000" i="1">
                <a:latin typeface="Times" pitchFamily="18" charset="0"/>
              </a:defRPr>
            </a:lvl1pPr>
          </a:lstStyle>
          <a:p>
            <a:pPr>
              <a:defRPr/>
            </a:pPr>
            <a:fld id="{243092A7-3E82-4C01-9D23-2D8AFC69BB13}" type="slidenum">
              <a:rPr lang="en-US"/>
              <a:pPr>
                <a:defRPr/>
              </a:pPr>
              <a:t>‹#›</a:t>
            </a:fld>
            <a:endParaRPr lang="en-US" dirty="0"/>
          </a:p>
        </p:txBody>
      </p:sp>
    </p:spTree>
    <p:extLst>
      <p:ext uri="{BB962C8B-B14F-4D97-AF65-F5344CB8AC3E}">
        <p14:creationId xmlns:p14="http://schemas.microsoft.com/office/powerpoint/2010/main" val="29321195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3"/>
            <a:ext cx="3044970" cy="410134"/>
          </a:xfrm>
          <a:prstGeom prst="rect">
            <a:avLst/>
          </a:prstGeom>
          <a:noFill/>
          <a:ln w="9525">
            <a:noFill/>
            <a:miter lim="800000"/>
            <a:headEnd/>
            <a:tailEnd/>
          </a:ln>
          <a:effectLst/>
        </p:spPr>
        <p:txBody>
          <a:bodyPr vert="horz" wrap="square" lIns="19429" tIns="0" rIns="19429" bIns="0" numCol="1" anchor="t" anchorCtr="0" compatLnSpc="1">
            <a:prstTxWarp prst="textNoShape">
              <a:avLst/>
            </a:prstTxWarp>
          </a:bodyPr>
          <a:lstStyle>
            <a:lvl1pPr defTabSz="933259">
              <a:defRPr sz="1000" i="1">
                <a:latin typeface="Times" pitchFamily="18" charset="0"/>
              </a:defRPr>
            </a:lvl1pPr>
          </a:lstStyle>
          <a:p>
            <a:pPr>
              <a:defRPr/>
            </a:pPr>
            <a:endParaRPr lang="en-US" dirty="0"/>
          </a:p>
        </p:txBody>
      </p:sp>
      <p:sp>
        <p:nvSpPr>
          <p:cNvPr id="2051" name="Rectangle 3"/>
          <p:cNvSpPr>
            <a:spLocks noGrp="1" noChangeArrowheads="1"/>
          </p:cNvSpPr>
          <p:nvPr>
            <p:ph type="dt" idx="1"/>
          </p:nvPr>
        </p:nvSpPr>
        <p:spPr bwMode="auto">
          <a:xfrm>
            <a:off x="3978135" y="3"/>
            <a:ext cx="3044969" cy="410134"/>
          </a:xfrm>
          <a:prstGeom prst="rect">
            <a:avLst/>
          </a:prstGeom>
          <a:noFill/>
          <a:ln w="9525">
            <a:noFill/>
            <a:miter lim="800000"/>
            <a:headEnd/>
            <a:tailEnd/>
          </a:ln>
          <a:effectLst/>
        </p:spPr>
        <p:txBody>
          <a:bodyPr vert="horz" wrap="square" lIns="19429" tIns="0" rIns="19429" bIns="0" numCol="1" anchor="t" anchorCtr="0" compatLnSpc="1">
            <a:prstTxWarp prst="textNoShape">
              <a:avLst/>
            </a:prstTxWarp>
          </a:bodyPr>
          <a:lstStyle>
            <a:lvl1pPr algn="r" defTabSz="933259">
              <a:defRPr sz="1000" i="1">
                <a:latin typeface="Times" pitchFamily="18" charset="0"/>
              </a:defRPr>
            </a:lvl1pPr>
          </a:lstStyle>
          <a:p>
            <a:pPr>
              <a:defRPr/>
            </a:pPr>
            <a:endParaRPr lang="en-US" dirty="0"/>
          </a:p>
        </p:txBody>
      </p:sp>
      <p:sp>
        <p:nvSpPr>
          <p:cNvPr id="2052" name="Rectangle 4"/>
          <p:cNvSpPr>
            <a:spLocks noGrp="1" noChangeArrowheads="1"/>
          </p:cNvSpPr>
          <p:nvPr>
            <p:ph type="ftr" sz="quarter" idx="4"/>
          </p:nvPr>
        </p:nvSpPr>
        <p:spPr bwMode="auto">
          <a:xfrm>
            <a:off x="0" y="8795638"/>
            <a:ext cx="3044970" cy="513463"/>
          </a:xfrm>
          <a:prstGeom prst="rect">
            <a:avLst/>
          </a:prstGeom>
          <a:noFill/>
          <a:ln w="9525">
            <a:noFill/>
            <a:miter lim="800000"/>
            <a:headEnd/>
            <a:tailEnd/>
          </a:ln>
          <a:effectLst/>
        </p:spPr>
        <p:txBody>
          <a:bodyPr vert="horz" wrap="square" lIns="19429" tIns="0" rIns="19429" bIns="0" numCol="1" anchor="b" anchorCtr="0" compatLnSpc="1">
            <a:prstTxWarp prst="textNoShape">
              <a:avLst/>
            </a:prstTxWarp>
          </a:bodyPr>
          <a:lstStyle>
            <a:lvl1pPr defTabSz="933259">
              <a:defRPr sz="1000" i="1">
                <a:latin typeface="Times" pitchFamily="18" charset="0"/>
              </a:defRPr>
            </a:lvl1pPr>
          </a:lstStyle>
          <a:p>
            <a:pPr>
              <a:defRPr/>
            </a:pPr>
            <a:endParaRPr lang="en-US" dirty="0"/>
          </a:p>
        </p:txBody>
      </p:sp>
      <p:sp>
        <p:nvSpPr>
          <p:cNvPr id="2053" name="Rectangle 5"/>
          <p:cNvSpPr>
            <a:spLocks noGrp="1" noChangeArrowheads="1"/>
          </p:cNvSpPr>
          <p:nvPr>
            <p:ph type="sldNum" sz="quarter" idx="5"/>
          </p:nvPr>
        </p:nvSpPr>
        <p:spPr bwMode="auto">
          <a:xfrm>
            <a:off x="3978135" y="8795638"/>
            <a:ext cx="3044969" cy="513463"/>
          </a:xfrm>
          <a:prstGeom prst="rect">
            <a:avLst/>
          </a:prstGeom>
          <a:noFill/>
          <a:ln w="9525">
            <a:noFill/>
            <a:miter lim="800000"/>
            <a:headEnd/>
            <a:tailEnd/>
          </a:ln>
          <a:effectLst/>
        </p:spPr>
        <p:txBody>
          <a:bodyPr vert="horz" wrap="square" lIns="19429" tIns="0" rIns="19429" bIns="0" numCol="1" anchor="b" anchorCtr="0" compatLnSpc="1">
            <a:prstTxWarp prst="textNoShape">
              <a:avLst/>
            </a:prstTxWarp>
          </a:bodyPr>
          <a:lstStyle>
            <a:lvl1pPr algn="r" defTabSz="933259">
              <a:defRPr sz="1000" i="1">
                <a:latin typeface="Times" pitchFamily="18" charset="0"/>
              </a:defRPr>
            </a:lvl1pPr>
          </a:lstStyle>
          <a:p>
            <a:pPr>
              <a:defRPr/>
            </a:pPr>
            <a:fld id="{A71EA42D-268B-4C50-8E89-6674BADE7B74}" type="slidenum">
              <a:rPr lang="en-US"/>
              <a:pPr>
                <a:defRPr/>
              </a:pPr>
              <a:t>‹#›</a:t>
            </a:fld>
            <a:endParaRPr lang="en-US" dirty="0"/>
          </a:p>
        </p:txBody>
      </p:sp>
      <p:sp>
        <p:nvSpPr>
          <p:cNvPr id="2054" name="Rectangle 6"/>
          <p:cNvSpPr>
            <a:spLocks noGrp="1" noChangeArrowheads="1"/>
          </p:cNvSpPr>
          <p:nvPr>
            <p:ph type="body" sz="quarter" idx="3"/>
          </p:nvPr>
        </p:nvSpPr>
        <p:spPr bwMode="auto">
          <a:xfrm>
            <a:off x="936417" y="4422460"/>
            <a:ext cx="5150273" cy="4185599"/>
          </a:xfrm>
          <a:prstGeom prst="rect">
            <a:avLst/>
          </a:prstGeom>
          <a:noFill/>
          <a:ln w="9525">
            <a:noFill/>
            <a:miter lim="800000"/>
            <a:headEnd/>
            <a:tailEnd/>
          </a:ln>
          <a:effectLst/>
        </p:spPr>
        <p:txBody>
          <a:bodyPr vert="horz" wrap="square" lIns="93900" tIns="46952" rIns="93900" bIns="4695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7895" name="Rectangle 7"/>
          <p:cNvSpPr>
            <a:spLocks noGrp="1" noRot="1" noChangeAspect="1" noChangeArrowheads="1" noTextEdit="1"/>
          </p:cNvSpPr>
          <p:nvPr>
            <p:ph type="sldImg" idx="2"/>
          </p:nvPr>
        </p:nvSpPr>
        <p:spPr bwMode="auto">
          <a:xfrm>
            <a:off x="1184275" y="661988"/>
            <a:ext cx="4654550" cy="3490912"/>
          </a:xfrm>
          <a:prstGeom prst="rect">
            <a:avLst/>
          </a:prstGeom>
          <a:noFill/>
          <a:ln w="12700">
            <a:solidFill>
              <a:schemeClr val="tx1"/>
            </a:solidFill>
            <a:miter lim="800000"/>
            <a:headEnd/>
            <a:tailEnd/>
          </a:ln>
        </p:spPr>
      </p:sp>
    </p:spTree>
    <p:extLst>
      <p:ext uri="{BB962C8B-B14F-4D97-AF65-F5344CB8AC3E}">
        <p14:creationId xmlns:p14="http://schemas.microsoft.com/office/powerpoint/2010/main" val="37563581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5"/>
          <p:cNvSpPr>
            <a:spLocks noGrp="1" noChangeArrowheads="1"/>
          </p:cNvSpPr>
          <p:nvPr>
            <p:ph type="sldNum" sz="quarter" idx="5"/>
          </p:nvPr>
        </p:nvSpPr>
        <p:spPr>
          <a:noFill/>
        </p:spPr>
        <p:txBody>
          <a:bodyPr/>
          <a:lstStyle/>
          <a:p>
            <a:pPr defTabSz="931468"/>
            <a:fld id="{7364435F-D606-49A1-9556-DFF321F2BE02}" type="slidenum">
              <a:rPr lang="en-US" smtClean="0"/>
              <a:pPr defTabSz="931468"/>
              <a:t>1</a:t>
            </a:fld>
            <a:endParaRPr lang="en-US" dirty="0" smtClean="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25829079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5"/>
          <p:cNvSpPr>
            <a:spLocks noGrp="1" noChangeArrowheads="1"/>
          </p:cNvSpPr>
          <p:nvPr>
            <p:ph type="sldNum" sz="quarter" idx="5"/>
          </p:nvPr>
        </p:nvSpPr>
        <p:spPr>
          <a:noFill/>
        </p:spPr>
        <p:txBody>
          <a:bodyPr/>
          <a:lstStyle/>
          <a:p>
            <a:pPr defTabSz="931468"/>
            <a:fld id="{7CAA3750-415A-4FAF-8234-8D6602809E9E}" type="slidenum">
              <a:rPr lang="en-US" smtClean="0"/>
              <a:pPr defTabSz="931468"/>
              <a:t>10</a:t>
            </a:fld>
            <a:endParaRPr lang="en-US" dirty="0" smtClean="0"/>
          </a:p>
        </p:txBody>
      </p:sp>
      <p:sp>
        <p:nvSpPr>
          <p:cNvPr id="49155" name="Rectangle 2"/>
          <p:cNvSpPr>
            <a:spLocks noGrp="1" noRot="1" noChangeAspect="1" noChangeArrowheads="1" noTextEdit="1"/>
          </p:cNvSpPr>
          <p:nvPr>
            <p:ph type="sldImg"/>
          </p:nvPr>
        </p:nvSpPr>
        <p:spPr>
          <a:xfrm>
            <a:off x="835025" y="357188"/>
            <a:ext cx="5354638" cy="4016375"/>
          </a:xfrm>
          <a:ln/>
        </p:spPr>
      </p:sp>
    </p:spTree>
    <p:extLst>
      <p:ext uri="{BB962C8B-B14F-4D97-AF65-F5344CB8AC3E}">
        <p14:creationId xmlns:p14="http://schemas.microsoft.com/office/powerpoint/2010/main" val="2537653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5"/>
          <p:cNvSpPr>
            <a:spLocks noGrp="1" noChangeArrowheads="1"/>
          </p:cNvSpPr>
          <p:nvPr>
            <p:ph type="sldNum" sz="quarter" idx="5"/>
          </p:nvPr>
        </p:nvSpPr>
        <p:spPr>
          <a:noFill/>
        </p:spPr>
        <p:txBody>
          <a:bodyPr/>
          <a:lstStyle/>
          <a:p>
            <a:pPr defTabSz="931468"/>
            <a:fld id="{D3B67EB6-2841-4674-BA58-043929EEFB91}" type="slidenum">
              <a:rPr lang="en-US" smtClean="0">
                <a:solidFill>
                  <a:prstClr val="black"/>
                </a:solidFill>
              </a:rPr>
              <a:pPr defTabSz="931468"/>
              <a:t>11</a:t>
            </a:fld>
            <a:endParaRPr lang="en-US" dirty="0" smtClean="0">
              <a:solidFill>
                <a:prstClr val="black"/>
              </a:solidFill>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2729563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5"/>
          <p:cNvSpPr>
            <a:spLocks noGrp="1" noChangeArrowheads="1"/>
          </p:cNvSpPr>
          <p:nvPr>
            <p:ph type="sldNum" sz="quarter" idx="5"/>
          </p:nvPr>
        </p:nvSpPr>
        <p:spPr>
          <a:noFill/>
        </p:spPr>
        <p:txBody>
          <a:bodyPr/>
          <a:lstStyle/>
          <a:p>
            <a:pPr defTabSz="931468"/>
            <a:fld id="{7A9BCEC6-304B-45D2-B466-AA3D0E33FED7}" type="slidenum">
              <a:rPr lang="en-US" smtClean="0"/>
              <a:pPr defTabSz="931468"/>
              <a:t>12</a:t>
            </a:fld>
            <a:endParaRPr lang="en-US" dirty="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4788928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5"/>
          <p:cNvSpPr>
            <a:spLocks noGrp="1" noChangeArrowheads="1"/>
          </p:cNvSpPr>
          <p:nvPr>
            <p:ph type="sldNum" sz="quarter" idx="5"/>
          </p:nvPr>
        </p:nvSpPr>
        <p:spPr>
          <a:noFill/>
        </p:spPr>
        <p:txBody>
          <a:bodyPr/>
          <a:lstStyle/>
          <a:p>
            <a:pPr defTabSz="931468"/>
            <a:fld id="{6B15F638-4BAF-4154-AC40-EE71315B200B}" type="slidenum">
              <a:rPr lang="en-US" smtClean="0"/>
              <a:pPr defTabSz="931468"/>
              <a:t>2</a:t>
            </a:fld>
            <a:endParaRPr lang="en-US" dirty="0"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1772625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5"/>
          <p:cNvSpPr>
            <a:spLocks noGrp="1" noChangeArrowheads="1"/>
          </p:cNvSpPr>
          <p:nvPr>
            <p:ph type="sldNum" sz="quarter" idx="5"/>
          </p:nvPr>
        </p:nvSpPr>
        <p:spPr>
          <a:noFill/>
        </p:spPr>
        <p:txBody>
          <a:bodyPr/>
          <a:lstStyle/>
          <a:p>
            <a:pPr defTabSz="931468"/>
            <a:fld id="{7A9BCEC6-304B-45D2-B466-AA3D0E33FED7}" type="slidenum">
              <a:rPr lang="en-US" smtClean="0"/>
              <a:pPr defTabSz="931468"/>
              <a:t>3</a:t>
            </a:fld>
            <a:endParaRPr lang="en-US" dirty="0" smtClean="0"/>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5681146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5"/>
          <p:cNvSpPr>
            <a:spLocks noGrp="1" noChangeArrowheads="1"/>
          </p:cNvSpPr>
          <p:nvPr>
            <p:ph type="sldNum" sz="quarter" idx="5"/>
          </p:nvPr>
        </p:nvSpPr>
        <p:spPr>
          <a:noFill/>
        </p:spPr>
        <p:txBody>
          <a:bodyPr/>
          <a:lstStyle/>
          <a:p>
            <a:pPr defTabSz="931468"/>
            <a:fld id="{A73402EE-5491-4EE2-B93A-5F021CACFDDB}" type="slidenum">
              <a:rPr lang="en-US" smtClean="0"/>
              <a:pPr defTabSz="931468"/>
              <a:t>4</a:t>
            </a:fld>
            <a:endParaRPr lang="en-US" dirty="0"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9920975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Rot="1" noChangeAspect="1" noChangeArrowheads="1" noTextEdit="1"/>
          </p:cNvSpPr>
          <p:nvPr>
            <p:ph type="sldImg"/>
          </p:nvPr>
        </p:nvSpPr>
        <p:spPr bwMode="auto">
          <a:xfrm>
            <a:off x="1146175" y="687388"/>
            <a:ext cx="4692650" cy="3519487"/>
          </a:xfrm>
          <a:prstGeom prst="rect">
            <a:avLst/>
          </a:prstGeom>
          <a:noFill/>
          <a:ln>
            <a:solidFill>
              <a:srgbClr val="000000"/>
            </a:solidFill>
            <a:miter lim="800000"/>
            <a:headEnd/>
            <a:tailEnd/>
          </a:ln>
        </p:spPr>
      </p:sp>
      <p:sp>
        <p:nvSpPr>
          <p:cNvPr id="199683" name="Notes Placeholder 2"/>
          <p:cNvSpPr>
            <a:spLocks noGrp="1"/>
          </p:cNvSpPr>
          <p:nvPr>
            <p:ph type="body" idx="1"/>
          </p:nvPr>
        </p:nvSpPr>
        <p:spPr>
          <a:noFill/>
          <a:ln/>
        </p:spPr>
        <p:txBody>
          <a:bodyPr/>
          <a:lstStyle/>
          <a:p>
            <a:pPr>
              <a:spcBef>
                <a:spcPct val="0"/>
              </a:spcBef>
            </a:pPr>
            <a:endParaRPr lang="en-US" dirty="0" smtClean="0"/>
          </a:p>
        </p:txBody>
      </p:sp>
    </p:spTree>
    <p:extLst>
      <p:ext uri="{BB962C8B-B14F-4D97-AF65-F5344CB8AC3E}">
        <p14:creationId xmlns:p14="http://schemas.microsoft.com/office/powerpoint/2010/main" val="22931926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5"/>
          <p:cNvSpPr>
            <a:spLocks noGrp="1" noChangeArrowheads="1"/>
          </p:cNvSpPr>
          <p:nvPr>
            <p:ph type="sldNum" sz="quarter" idx="5"/>
          </p:nvPr>
        </p:nvSpPr>
        <p:spPr>
          <a:noFill/>
        </p:spPr>
        <p:txBody>
          <a:bodyPr/>
          <a:lstStyle/>
          <a:p>
            <a:pPr defTabSz="931468"/>
            <a:fld id="{CAAA8422-5881-40F1-9088-21EB9260D74C}" type="slidenum">
              <a:rPr lang="en-US" smtClean="0"/>
              <a:pPr defTabSz="931468"/>
              <a:t>6</a:t>
            </a:fld>
            <a:endParaRPr lang="en-US" dirty="0" smtClean="0"/>
          </a:p>
        </p:txBody>
      </p:sp>
      <p:sp>
        <p:nvSpPr>
          <p:cNvPr id="24579" name="Rectangle 2"/>
          <p:cNvSpPr>
            <a:spLocks noGrp="1" noRot="1" noChangeAspect="1" noChangeArrowheads="1" noTextEdit="1"/>
          </p:cNvSpPr>
          <p:nvPr>
            <p:ph type="sldImg"/>
          </p:nvPr>
        </p:nvSpPr>
        <p:spPr>
          <a:xfrm>
            <a:off x="1179513" y="80963"/>
            <a:ext cx="4422775" cy="3317875"/>
          </a:xfrm>
          <a:ln/>
        </p:spPr>
      </p:sp>
      <p:sp>
        <p:nvSpPr>
          <p:cNvPr id="24580" name="Rectangle 3"/>
          <p:cNvSpPr>
            <a:spLocks noGrp="1" noChangeArrowheads="1"/>
          </p:cNvSpPr>
          <p:nvPr>
            <p:ph type="body" idx="3"/>
          </p:nvPr>
        </p:nvSpPr>
        <p:spPr>
          <a:xfrm>
            <a:off x="165824" y="3438455"/>
            <a:ext cx="6691454" cy="5832494"/>
          </a:xfrm>
          <a:ln>
            <a:solidFill>
              <a:srgbClr val="969696"/>
            </a:solidFill>
          </a:ln>
        </p:spPr>
        <p:txBody>
          <a:bodyPr/>
          <a:lstStyle/>
          <a:p>
            <a:pPr marL="114641" indent="-114641">
              <a:spcBef>
                <a:spcPct val="25000"/>
              </a:spcBef>
              <a:defRPr/>
            </a:pPr>
            <a:endParaRPr lang="en-US" sz="1100" dirty="0">
              <a:latin typeface="Times New Roman" pitchFamily="18" charset="0"/>
              <a:cs typeface="Times New Roman" pitchFamily="18" charset="0"/>
            </a:endParaRPr>
          </a:p>
        </p:txBody>
      </p:sp>
    </p:spTree>
    <p:extLst>
      <p:ext uri="{BB962C8B-B14F-4D97-AF65-F5344CB8AC3E}">
        <p14:creationId xmlns:p14="http://schemas.microsoft.com/office/powerpoint/2010/main" val="975148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5"/>
          <p:cNvSpPr>
            <a:spLocks noGrp="1" noChangeArrowheads="1"/>
          </p:cNvSpPr>
          <p:nvPr>
            <p:ph type="sldNum" sz="quarter" idx="5"/>
          </p:nvPr>
        </p:nvSpPr>
        <p:spPr>
          <a:noFill/>
        </p:spPr>
        <p:txBody>
          <a:bodyPr/>
          <a:lstStyle/>
          <a:p>
            <a:pPr defTabSz="931468"/>
            <a:fld id="{FFAA4A55-CC34-4312-B1EE-3F43C45ACFD5}" type="slidenum">
              <a:rPr lang="en-US" smtClean="0"/>
              <a:pPr defTabSz="931468"/>
              <a:t>7</a:t>
            </a:fld>
            <a:endParaRPr lang="en-US" dirty="0"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3626174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5"/>
          <p:cNvSpPr>
            <a:spLocks noGrp="1" noChangeArrowheads="1"/>
          </p:cNvSpPr>
          <p:nvPr>
            <p:ph type="sldNum" sz="quarter" idx="5"/>
          </p:nvPr>
        </p:nvSpPr>
        <p:spPr>
          <a:noFill/>
        </p:spPr>
        <p:txBody>
          <a:bodyPr/>
          <a:lstStyle/>
          <a:p>
            <a:pPr defTabSz="931468"/>
            <a:fld id="{ECF8C011-1E71-49DF-9DAF-F00AE04550BC}" type="slidenum">
              <a:rPr lang="en-US" smtClean="0"/>
              <a:pPr defTabSz="931468"/>
              <a:t>8</a:t>
            </a:fld>
            <a:endParaRPr lang="en-US" dirty="0"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19516869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5"/>
          <p:cNvSpPr>
            <a:spLocks noGrp="1" noChangeArrowheads="1"/>
          </p:cNvSpPr>
          <p:nvPr>
            <p:ph type="sldNum" sz="quarter" idx="5"/>
          </p:nvPr>
        </p:nvSpPr>
        <p:spPr>
          <a:noFill/>
        </p:spPr>
        <p:txBody>
          <a:bodyPr/>
          <a:lstStyle/>
          <a:p>
            <a:pPr defTabSz="931904"/>
            <a:fld id="{39867895-E76C-4193-A0AF-E426F0396DA0}" type="slidenum">
              <a:rPr lang="en-US" smtClean="0"/>
              <a:pPr defTabSz="931904"/>
              <a:t>9</a:t>
            </a:fld>
            <a:endParaRPr lang="en-US" dirty="0" smtClean="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dirty="0" smtClean="0"/>
          </a:p>
        </p:txBody>
      </p:sp>
    </p:spTree>
    <p:extLst>
      <p:ext uri="{BB962C8B-B14F-4D97-AF65-F5344CB8AC3E}">
        <p14:creationId xmlns:p14="http://schemas.microsoft.com/office/powerpoint/2010/main" val="8784334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49"/>
          <p:cNvSpPr>
            <a:spLocks noChangeArrowheads="1"/>
          </p:cNvSpPr>
          <p:nvPr userDrawn="1"/>
        </p:nvSpPr>
        <p:spPr bwMode="auto">
          <a:xfrm>
            <a:off x="0" y="0"/>
            <a:ext cx="9144000" cy="6870700"/>
          </a:xfrm>
          <a:prstGeom prst="rect">
            <a:avLst/>
          </a:prstGeom>
          <a:gradFill rotWithShape="1">
            <a:gsLst>
              <a:gs pos="0">
                <a:srgbClr val="0038A8"/>
              </a:gs>
              <a:gs pos="100000">
                <a:srgbClr val="3A75C4"/>
              </a:gs>
            </a:gsLst>
            <a:lin ang="5400000" scaled="1"/>
          </a:gradFill>
          <a:ln w="9525">
            <a:noFill/>
            <a:miter lim="800000"/>
            <a:headEnd type="none" w="sm" len="sm"/>
            <a:tailEnd type="none" w="sm" len="sm"/>
          </a:ln>
          <a:effectLst/>
        </p:spPr>
        <p:txBody>
          <a:bodyPr wrap="none" anchor="ctr"/>
          <a:lstStyle/>
          <a:p>
            <a:pPr>
              <a:defRPr/>
            </a:pPr>
            <a:endParaRPr lang="en-US" dirty="0"/>
          </a:p>
        </p:txBody>
      </p:sp>
      <p:pic>
        <p:nvPicPr>
          <p:cNvPr id="5" name="Picture 41" descr="BrandZones_3"/>
          <p:cNvPicPr>
            <a:picLocks noChangeAspect="1" noChangeArrowheads="1"/>
          </p:cNvPicPr>
          <p:nvPr userDrawn="1"/>
        </p:nvPicPr>
        <p:blipFill>
          <a:blip r:embed="rId2" cstate="print"/>
          <a:srcRect/>
          <a:stretch>
            <a:fillRect/>
          </a:stretch>
        </p:blipFill>
        <p:spPr bwMode="auto">
          <a:xfrm>
            <a:off x="0" y="-9525"/>
            <a:ext cx="9131300" cy="1169988"/>
          </a:xfrm>
          <a:prstGeom prst="rect">
            <a:avLst/>
          </a:prstGeom>
          <a:noFill/>
          <a:ln w="9525">
            <a:noFill/>
            <a:miter lim="800000"/>
            <a:headEnd/>
            <a:tailEnd/>
          </a:ln>
        </p:spPr>
      </p:pic>
      <p:sp>
        <p:nvSpPr>
          <p:cNvPr id="6" name="Rectangle 45"/>
          <p:cNvSpPr>
            <a:spLocks noChangeArrowheads="1"/>
          </p:cNvSpPr>
          <p:nvPr userDrawn="1"/>
        </p:nvSpPr>
        <p:spPr bwMode="auto">
          <a:xfrm>
            <a:off x="0" y="1149350"/>
            <a:ext cx="9144000" cy="284163"/>
          </a:xfrm>
          <a:prstGeom prst="rect">
            <a:avLst/>
          </a:prstGeom>
          <a:solidFill>
            <a:schemeClr val="accent1"/>
          </a:solidFill>
          <a:ln w="9525">
            <a:noFill/>
            <a:miter lim="800000"/>
            <a:headEnd type="none" w="sm" len="sm"/>
            <a:tailEnd type="none" w="sm" len="sm"/>
          </a:ln>
          <a:effectLst/>
        </p:spPr>
        <p:txBody>
          <a:bodyPr wrap="none" anchor="ctr"/>
          <a:lstStyle/>
          <a:p>
            <a:pPr>
              <a:defRPr/>
            </a:pPr>
            <a:endParaRPr lang="en-US" dirty="0"/>
          </a:p>
        </p:txBody>
      </p:sp>
      <p:sp>
        <p:nvSpPr>
          <p:cNvPr id="7" name="Rectangle 52"/>
          <p:cNvSpPr>
            <a:spLocks noChangeArrowheads="1"/>
          </p:cNvSpPr>
          <p:nvPr userDrawn="1"/>
        </p:nvSpPr>
        <p:spPr bwMode="auto">
          <a:xfrm>
            <a:off x="471488" y="6707188"/>
            <a:ext cx="2674937" cy="111125"/>
          </a:xfrm>
          <a:prstGeom prst="rect">
            <a:avLst/>
          </a:prstGeom>
          <a:noFill/>
          <a:ln w="12700">
            <a:noFill/>
            <a:miter lim="800000"/>
            <a:headEnd type="none" w="sm" len="sm"/>
            <a:tailEnd type="none" w="sm" len="sm"/>
          </a:ln>
          <a:effectLst/>
        </p:spPr>
        <p:txBody>
          <a:bodyPr lIns="9144" tIns="9144" rIns="9144" bIns="9144">
            <a:spAutoFit/>
          </a:bodyPr>
          <a:lstStyle/>
          <a:p>
            <a:pPr defTabSz="820738">
              <a:defRPr/>
            </a:pPr>
            <a:r>
              <a:rPr lang="en-US" sz="600" dirty="0">
                <a:solidFill>
                  <a:schemeClr val="bg1"/>
                </a:solidFill>
                <a:latin typeface="Arial" charset="0"/>
              </a:rPr>
              <a:t>Copyright © </a:t>
            </a:r>
            <a:r>
              <a:rPr lang="en-US" sz="600" dirty="0" smtClean="0">
                <a:solidFill>
                  <a:schemeClr val="bg1"/>
                </a:solidFill>
                <a:latin typeface="Arial" charset="0"/>
              </a:rPr>
              <a:t>2016 </a:t>
            </a:r>
            <a:r>
              <a:rPr lang="en-US" sz="600" dirty="0">
                <a:solidFill>
                  <a:schemeClr val="bg1"/>
                </a:solidFill>
                <a:latin typeface="Arial" charset="0"/>
              </a:rPr>
              <a:t>Boeing. All rights reserved.</a:t>
            </a:r>
          </a:p>
        </p:txBody>
      </p:sp>
      <p:sp>
        <p:nvSpPr>
          <p:cNvPr id="31777" name="Rectangle 33"/>
          <p:cNvSpPr>
            <a:spLocks noGrp="1" noChangeArrowheads="1"/>
          </p:cNvSpPr>
          <p:nvPr>
            <p:ph type="ctrTitle"/>
          </p:nvPr>
        </p:nvSpPr>
        <p:spPr>
          <a:xfrm>
            <a:off x="392113" y="1870075"/>
            <a:ext cx="8345487" cy="2201863"/>
          </a:xfrm>
        </p:spPr>
        <p:txBody>
          <a:bodyPr/>
          <a:lstStyle>
            <a:lvl1pPr>
              <a:defRPr sz="5400"/>
            </a:lvl1pPr>
          </a:lstStyle>
          <a:p>
            <a:r>
              <a:rPr lang="en-US"/>
              <a:t>Click to edit Master title style</a:t>
            </a:r>
          </a:p>
        </p:txBody>
      </p:sp>
      <p:sp>
        <p:nvSpPr>
          <p:cNvPr id="31778" name="Rectangle 34"/>
          <p:cNvSpPr>
            <a:spLocks noGrp="1" noChangeArrowheads="1"/>
          </p:cNvSpPr>
          <p:nvPr>
            <p:ph type="subTitle" idx="1"/>
          </p:nvPr>
        </p:nvSpPr>
        <p:spPr>
          <a:xfrm>
            <a:off x="392113" y="4189413"/>
            <a:ext cx="8345487" cy="2101850"/>
          </a:xfrm>
        </p:spPr>
        <p:txBody>
          <a:bodyPr/>
          <a:lstStyle>
            <a:lvl1pPr marL="0" indent="0">
              <a:spcBef>
                <a:spcPct val="0"/>
              </a:spcBef>
              <a:spcAft>
                <a:spcPct val="0"/>
              </a:spcAft>
              <a:buFont typeface="Wingdings" pitchFamily="2" charset="2"/>
              <a:buNone/>
              <a:defRPr sz="2400">
                <a:solidFill>
                  <a:schemeClr val="bg1"/>
                </a:solidFill>
              </a:defRPr>
            </a:lvl1pPr>
          </a:lstStyle>
          <a:p>
            <a:r>
              <a:rPr lang="en-US"/>
              <a:t>Click to edit Master subtitle style</a:t>
            </a:r>
          </a:p>
        </p:txBody>
      </p:sp>
      <p:sp>
        <p:nvSpPr>
          <p:cNvPr id="8" name="Rectangle 38"/>
          <p:cNvSpPr>
            <a:spLocks noGrp="1" noChangeArrowheads="1"/>
          </p:cNvSpPr>
          <p:nvPr>
            <p:ph type="dt" sz="quarter" idx="10"/>
          </p:nvPr>
        </p:nvSpPr>
        <p:spPr bwMode="auto">
          <a:xfrm>
            <a:off x="8023225" y="6692900"/>
            <a:ext cx="712788" cy="173038"/>
          </a:xfrm>
          <a:prstGeom prst="rect">
            <a:avLst/>
          </a:prstGeom>
          <a:ln algn="ctr">
            <a:miter lim="800000"/>
            <a:headEnd/>
            <a:tailEnd/>
          </a:ln>
        </p:spPr>
        <p:txBody>
          <a:bodyPr vert="horz" wrap="square" lIns="9144" tIns="9144" rIns="9144" bIns="9144" numCol="1" anchor="t" anchorCtr="0" compatLnSpc="1">
            <a:prstTxWarp prst="textNoShape">
              <a:avLst/>
            </a:prstTxWarp>
          </a:bodyPr>
          <a:lstStyle>
            <a:lvl1pPr algn="r">
              <a:defRPr sz="800">
                <a:solidFill>
                  <a:schemeClr val="bg1"/>
                </a:solidFill>
                <a:latin typeface="+mn-lt"/>
              </a:defRPr>
            </a:lvl1pPr>
          </a:lstStyle>
          <a:p>
            <a:pPr>
              <a:defRPr/>
            </a:pP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7"/>
          <p:cNvSpPr>
            <a:spLocks noGrp="1" noChangeArrowheads="1"/>
          </p:cNvSpPr>
          <p:nvPr>
            <p:ph type="sldNum" sz="quarter" idx="10"/>
          </p:nvPr>
        </p:nvSpPr>
        <p:spPr>
          <a:ln/>
        </p:spPr>
        <p:txBody>
          <a:bodyPr/>
          <a:lstStyle>
            <a:lvl1pPr>
              <a:defRPr/>
            </a:lvl1pPr>
          </a:lstStyle>
          <a:p>
            <a:pPr>
              <a:defRPr/>
            </a:pPr>
            <a:r>
              <a:rPr lang="en-US" dirty="0">
                <a:solidFill>
                  <a:srgbClr val="000000"/>
                </a:solidFill>
              </a:rPr>
              <a:t> </a:t>
            </a:r>
            <a:fld id="{C14B531D-EC35-4064-B1D7-2635E7A58F50}"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7"/>
          <p:cNvSpPr>
            <a:spLocks noGrp="1" noChangeArrowheads="1"/>
          </p:cNvSpPr>
          <p:nvPr>
            <p:ph type="sldNum" sz="quarter" idx="10"/>
          </p:nvPr>
        </p:nvSpPr>
        <p:spPr>
          <a:ln/>
        </p:spPr>
        <p:txBody>
          <a:bodyPr/>
          <a:lstStyle>
            <a:lvl1pPr>
              <a:defRPr/>
            </a:lvl1pPr>
          </a:lstStyle>
          <a:p>
            <a:pPr>
              <a:defRPr/>
            </a:pPr>
            <a:r>
              <a:rPr lang="en-US" dirty="0">
                <a:solidFill>
                  <a:srgbClr val="000000"/>
                </a:solidFill>
              </a:rPr>
              <a:t> </a:t>
            </a:r>
            <a:fld id="{E98E136D-7A7B-4170-93AA-EF9587A54F13}"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7"/>
          <p:cNvSpPr>
            <a:spLocks noGrp="1" noChangeArrowheads="1"/>
          </p:cNvSpPr>
          <p:nvPr>
            <p:ph type="sldNum" sz="quarter" idx="10"/>
          </p:nvPr>
        </p:nvSpPr>
        <p:spPr>
          <a:ln/>
        </p:spPr>
        <p:txBody>
          <a:bodyPr/>
          <a:lstStyle>
            <a:lvl1pPr>
              <a:defRPr/>
            </a:lvl1pPr>
          </a:lstStyle>
          <a:p>
            <a:pPr>
              <a:defRPr/>
            </a:pPr>
            <a:r>
              <a:rPr lang="en-US" dirty="0">
                <a:solidFill>
                  <a:srgbClr val="000000"/>
                </a:solidFill>
              </a:rPr>
              <a:t> </a:t>
            </a:r>
            <a:fld id="{A7A2488A-FC89-4663-8DBB-BA4DAF9E7EDD}"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7"/>
          <p:cNvSpPr>
            <a:spLocks noGrp="1" noChangeArrowheads="1"/>
          </p:cNvSpPr>
          <p:nvPr>
            <p:ph type="sldNum" sz="quarter" idx="10"/>
          </p:nvPr>
        </p:nvSpPr>
        <p:spPr>
          <a:ln/>
        </p:spPr>
        <p:txBody>
          <a:bodyPr/>
          <a:lstStyle>
            <a:lvl1pPr>
              <a:defRPr/>
            </a:lvl1pPr>
          </a:lstStyle>
          <a:p>
            <a:pPr>
              <a:defRPr/>
            </a:pPr>
            <a:r>
              <a:rPr lang="en-US" dirty="0">
                <a:solidFill>
                  <a:srgbClr val="000000"/>
                </a:solidFill>
              </a:rPr>
              <a:t> </a:t>
            </a:r>
            <a:fld id="{FEF565BA-BCCD-4A17-9E32-1981C33AF9F3}"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7"/>
          <p:cNvSpPr>
            <a:spLocks noGrp="1" noChangeArrowheads="1"/>
          </p:cNvSpPr>
          <p:nvPr>
            <p:ph type="sldNum" sz="quarter" idx="10"/>
          </p:nvPr>
        </p:nvSpPr>
        <p:spPr>
          <a:ln/>
        </p:spPr>
        <p:txBody>
          <a:bodyPr/>
          <a:lstStyle>
            <a:lvl1pPr>
              <a:defRPr/>
            </a:lvl1pPr>
          </a:lstStyle>
          <a:p>
            <a:pPr>
              <a:defRPr/>
            </a:pPr>
            <a:r>
              <a:rPr lang="en-US" dirty="0">
                <a:solidFill>
                  <a:srgbClr val="000000"/>
                </a:solidFill>
              </a:rPr>
              <a:t> </a:t>
            </a:r>
            <a:fld id="{6E9BDCB0-2776-4A54-830D-38DC172F0166}"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7"/>
          <p:cNvSpPr>
            <a:spLocks noGrp="1" noChangeArrowheads="1"/>
          </p:cNvSpPr>
          <p:nvPr>
            <p:ph type="sldNum" sz="quarter" idx="10"/>
          </p:nvPr>
        </p:nvSpPr>
        <p:spPr>
          <a:ln/>
        </p:spPr>
        <p:txBody>
          <a:bodyPr/>
          <a:lstStyle>
            <a:lvl1pPr>
              <a:defRPr/>
            </a:lvl1pPr>
          </a:lstStyle>
          <a:p>
            <a:pPr>
              <a:defRPr/>
            </a:pPr>
            <a:r>
              <a:rPr lang="en-US" dirty="0">
                <a:solidFill>
                  <a:srgbClr val="000000"/>
                </a:solidFill>
              </a:rPr>
              <a:t> </a:t>
            </a:r>
            <a:fld id="{462CC032-B043-481C-AB74-136FDFCA1814}"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1625" y="411163"/>
            <a:ext cx="2085975" cy="6038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938" y="411163"/>
            <a:ext cx="6110287" cy="6038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7"/>
          <p:cNvSpPr>
            <a:spLocks noGrp="1" noChangeArrowheads="1"/>
          </p:cNvSpPr>
          <p:nvPr>
            <p:ph type="sldNum" sz="quarter" idx="10"/>
          </p:nvPr>
        </p:nvSpPr>
        <p:spPr>
          <a:ln/>
        </p:spPr>
        <p:txBody>
          <a:bodyPr/>
          <a:lstStyle>
            <a:lvl1pPr>
              <a:defRPr/>
            </a:lvl1pPr>
          </a:lstStyle>
          <a:p>
            <a:pPr>
              <a:defRPr/>
            </a:pPr>
            <a:r>
              <a:rPr lang="en-US" dirty="0">
                <a:solidFill>
                  <a:srgbClr val="000000"/>
                </a:solidFill>
              </a:rPr>
              <a:t> </a:t>
            </a:r>
            <a:fld id="{B052F12C-6DA6-4F29-BF59-1AF82CF2EE9D}"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49"/>
          <p:cNvSpPr>
            <a:spLocks noChangeArrowheads="1"/>
          </p:cNvSpPr>
          <p:nvPr userDrawn="1"/>
        </p:nvSpPr>
        <p:spPr bwMode="auto">
          <a:xfrm>
            <a:off x="0" y="0"/>
            <a:ext cx="9144000" cy="6870700"/>
          </a:xfrm>
          <a:prstGeom prst="rect">
            <a:avLst/>
          </a:prstGeom>
          <a:gradFill rotWithShape="1">
            <a:gsLst>
              <a:gs pos="0">
                <a:srgbClr val="0038A8"/>
              </a:gs>
              <a:gs pos="100000">
                <a:srgbClr val="3A75C4"/>
              </a:gs>
            </a:gsLst>
            <a:lin ang="5400000" scaled="1"/>
          </a:gradFill>
          <a:ln w="9525">
            <a:noFill/>
            <a:miter lim="800000"/>
            <a:headEnd type="none" w="sm" len="sm"/>
            <a:tailEnd type="none" w="sm" len="sm"/>
          </a:ln>
          <a:effectLst/>
        </p:spPr>
        <p:txBody>
          <a:bodyPr wrap="none" anchor="ctr"/>
          <a:lstStyle/>
          <a:p>
            <a:pPr>
              <a:defRPr/>
            </a:pPr>
            <a:endParaRPr lang="en-US" dirty="0">
              <a:solidFill>
                <a:srgbClr val="000000"/>
              </a:solidFill>
            </a:endParaRPr>
          </a:p>
        </p:txBody>
      </p:sp>
      <p:pic>
        <p:nvPicPr>
          <p:cNvPr id="5" name="Picture 41" descr="BrandZones_3"/>
          <p:cNvPicPr>
            <a:picLocks noChangeAspect="1" noChangeArrowheads="1"/>
          </p:cNvPicPr>
          <p:nvPr userDrawn="1"/>
        </p:nvPicPr>
        <p:blipFill>
          <a:blip r:embed="rId2" cstate="print"/>
          <a:srcRect/>
          <a:stretch>
            <a:fillRect/>
          </a:stretch>
        </p:blipFill>
        <p:spPr bwMode="auto">
          <a:xfrm>
            <a:off x="0" y="-9525"/>
            <a:ext cx="9131300" cy="1169988"/>
          </a:xfrm>
          <a:prstGeom prst="rect">
            <a:avLst/>
          </a:prstGeom>
          <a:noFill/>
          <a:ln w="9525">
            <a:noFill/>
            <a:miter lim="800000"/>
            <a:headEnd/>
            <a:tailEnd/>
          </a:ln>
        </p:spPr>
      </p:pic>
      <p:sp>
        <p:nvSpPr>
          <p:cNvPr id="6" name="Rectangle 45"/>
          <p:cNvSpPr>
            <a:spLocks noChangeArrowheads="1"/>
          </p:cNvSpPr>
          <p:nvPr userDrawn="1"/>
        </p:nvSpPr>
        <p:spPr bwMode="auto">
          <a:xfrm>
            <a:off x="0" y="1149350"/>
            <a:ext cx="9144000" cy="284163"/>
          </a:xfrm>
          <a:prstGeom prst="rect">
            <a:avLst/>
          </a:prstGeom>
          <a:solidFill>
            <a:schemeClr val="accent1"/>
          </a:solidFill>
          <a:ln w="9525">
            <a:noFill/>
            <a:miter lim="800000"/>
            <a:headEnd type="none" w="sm" len="sm"/>
            <a:tailEnd type="none" w="sm" len="sm"/>
          </a:ln>
          <a:effectLst/>
        </p:spPr>
        <p:txBody>
          <a:bodyPr wrap="none" anchor="ctr"/>
          <a:lstStyle/>
          <a:p>
            <a:pPr>
              <a:defRPr/>
            </a:pPr>
            <a:endParaRPr lang="en-US" dirty="0">
              <a:solidFill>
                <a:srgbClr val="000000"/>
              </a:solidFill>
            </a:endParaRPr>
          </a:p>
        </p:txBody>
      </p:sp>
      <p:sp>
        <p:nvSpPr>
          <p:cNvPr id="7" name="Rectangle 52"/>
          <p:cNvSpPr>
            <a:spLocks noChangeArrowheads="1"/>
          </p:cNvSpPr>
          <p:nvPr userDrawn="1"/>
        </p:nvSpPr>
        <p:spPr bwMode="auto">
          <a:xfrm>
            <a:off x="471488" y="6707188"/>
            <a:ext cx="2674937" cy="111125"/>
          </a:xfrm>
          <a:prstGeom prst="rect">
            <a:avLst/>
          </a:prstGeom>
          <a:noFill/>
          <a:ln w="12700">
            <a:noFill/>
            <a:miter lim="800000"/>
            <a:headEnd type="none" w="sm" len="sm"/>
            <a:tailEnd type="none" w="sm" len="sm"/>
          </a:ln>
          <a:effectLst/>
        </p:spPr>
        <p:txBody>
          <a:bodyPr lIns="9144" tIns="9144" rIns="9144" bIns="9144">
            <a:spAutoFit/>
          </a:bodyPr>
          <a:lstStyle/>
          <a:p>
            <a:pPr defTabSz="820738">
              <a:defRPr/>
            </a:pPr>
            <a:r>
              <a:rPr lang="en-US" sz="600" dirty="0">
                <a:solidFill>
                  <a:srgbClr val="FFFFFF"/>
                </a:solidFill>
                <a:latin typeface="Arial"/>
              </a:rPr>
              <a:t>Copyright © </a:t>
            </a:r>
            <a:r>
              <a:rPr lang="en-US" sz="600" dirty="0" smtClean="0">
                <a:solidFill>
                  <a:srgbClr val="FFFFFF"/>
                </a:solidFill>
                <a:latin typeface="Arial"/>
              </a:rPr>
              <a:t>2014 </a:t>
            </a:r>
            <a:r>
              <a:rPr lang="en-US" sz="600" dirty="0">
                <a:solidFill>
                  <a:srgbClr val="FFFFFF"/>
                </a:solidFill>
                <a:latin typeface="Arial"/>
              </a:rPr>
              <a:t>Boeing. All rights reserved.</a:t>
            </a:r>
          </a:p>
        </p:txBody>
      </p:sp>
      <p:sp>
        <p:nvSpPr>
          <p:cNvPr id="31777" name="Rectangle 33"/>
          <p:cNvSpPr>
            <a:spLocks noGrp="1" noChangeArrowheads="1"/>
          </p:cNvSpPr>
          <p:nvPr>
            <p:ph type="ctrTitle"/>
          </p:nvPr>
        </p:nvSpPr>
        <p:spPr>
          <a:xfrm>
            <a:off x="392113" y="1870075"/>
            <a:ext cx="8345487" cy="2201863"/>
          </a:xfrm>
        </p:spPr>
        <p:txBody>
          <a:bodyPr/>
          <a:lstStyle>
            <a:lvl1pPr>
              <a:defRPr sz="5400"/>
            </a:lvl1pPr>
          </a:lstStyle>
          <a:p>
            <a:r>
              <a:rPr lang="en-US"/>
              <a:t>Click to edit Master title style</a:t>
            </a:r>
          </a:p>
        </p:txBody>
      </p:sp>
      <p:sp>
        <p:nvSpPr>
          <p:cNvPr id="31778" name="Rectangle 34"/>
          <p:cNvSpPr>
            <a:spLocks noGrp="1" noChangeArrowheads="1"/>
          </p:cNvSpPr>
          <p:nvPr>
            <p:ph type="subTitle" idx="1"/>
          </p:nvPr>
        </p:nvSpPr>
        <p:spPr>
          <a:xfrm>
            <a:off x="392113" y="4189413"/>
            <a:ext cx="8345487" cy="2101850"/>
          </a:xfrm>
        </p:spPr>
        <p:txBody>
          <a:bodyPr/>
          <a:lstStyle>
            <a:lvl1pPr marL="0" indent="0">
              <a:spcBef>
                <a:spcPct val="0"/>
              </a:spcBef>
              <a:spcAft>
                <a:spcPct val="0"/>
              </a:spcAft>
              <a:buFont typeface="Wingdings" pitchFamily="2" charset="2"/>
              <a:buNone/>
              <a:defRPr sz="2400">
                <a:solidFill>
                  <a:schemeClr val="bg1"/>
                </a:solidFill>
              </a:defRPr>
            </a:lvl1pPr>
          </a:lstStyle>
          <a:p>
            <a:r>
              <a:rPr lang="en-US"/>
              <a:t>Click to edit Master subtitle style</a:t>
            </a:r>
          </a:p>
        </p:txBody>
      </p:sp>
      <p:sp>
        <p:nvSpPr>
          <p:cNvPr id="8" name="Rectangle 38"/>
          <p:cNvSpPr>
            <a:spLocks noGrp="1" noChangeArrowheads="1"/>
          </p:cNvSpPr>
          <p:nvPr>
            <p:ph type="dt" sz="quarter" idx="10"/>
          </p:nvPr>
        </p:nvSpPr>
        <p:spPr bwMode="auto">
          <a:xfrm>
            <a:off x="8023225" y="6692900"/>
            <a:ext cx="712788" cy="173038"/>
          </a:xfrm>
          <a:prstGeom prst="rect">
            <a:avLst/>
          </a:prstGeom>
          <a:ln algn="ctr">
            <a:miter lim="800000"/>
            <a:headEnd/>
            <a:tailEnd/>
          </a:ln>
        </p:spPr>
        <p:txBody>
          <a:bodyPr vert="horz" wrap="square" lIns="9144" tIns="9144" rIns="9144" bIns="9144" numCol="1" anchor="t" anchorCtr="0" compatLnSpc="1">
            <a:prstTxWarp prst="textNoShape">
              <a:avLst/>
            </a:prstTxWarp>
          </a:bodyPr>
          <a:lstStyle>
            <a:lvl1pPr algn="r" eaLnBrk="0" hangingPunct="0">
              <a:defRPr sz="800" i="0">
                <a:solidFill>
                  <a:srgbClr val="FFFFFF"/>
                </a:solidFill>
                <a:latin typeface="+mn-lt"/>
              </a:defRPr>
            </a:lvl1pPr>
          </a:lstStyle>
          <a:p>
            <a:pPr>
              <a:defRPr/>
            </a:pPr>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7"/>
          <p:cNvSpPr>
            <a:spLocks noGrp="1" noChangeArrowheads="1"/>
          </p:cNvSpPr>
          <p:nvPr>
            <p:ph type="sldNum" sz="quarter" idx="10"/>
          </p:nvPr>
        </p:nvSpPr>
        <p:spPr/>
        <p:txBody>
          <a:bodyPr/>
          <a:lstStyle>
            <a:lvl1pPr eaLnBrk="1" fontAlgn="auto" hangingPunct="1">
              <a:spcBef>
                <a:spcPts val="0"/>
              </a:spcBef>
              <a:spcAft>
                <a:spcPts val="0"/>
              </a:spcAft>
              <a:defRPr i="1"/>
            </a:lvl1pPr>
          </a:lstStyle>
          <a:p>
            <a:pPr>
              <a:defRPr/>
            </a:pPr>
            <a:r>
              <a:rPr lang="en-US" dirty="0"/>
              <a:t> </a:t>
            </a:r>
            <a:fld id="{885A2F4F-DE08-439D-9A52-501226ACB6BE}" type="slidenum">
              <a:rPr lang="en-US"/>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7"/>
          <p:cNvSpPr>
            <a:spLocks noGrp="1" noChangeArrowheads="1"/>
          </p:cNvSpPr>
          <p:nvPr>
            <p:ph type="sldNum" sz="quarter" idx="10"/>
          </p:nvPr>
        </p:nvSpPr>
        <p:spPr/>
        <p:txBody>
          <a:bodyPr/>
          <a:lstStyle>
            <a:lvl1pPr eaLnBrk="1" fontAlgn="auto" hangingPunct="1">
              <a:spcBef>
                <a:spcPts val="0"/>
              </a:spcBef>
              <a:spcAft>
                <a:spcPts val="0"/>
              </a:spcAft>
              <a:defRPr i="1"/>
            </a:lvl1pPr>
          </a:lstStyle>
          <a:p>
            <a:pPr>
              <a:defRPr/>
            </a:pPr>
            <a:r>
              <a:rPr lang="en-US" dirty="0"/>
              <a:t> </a:t>
            </a:r>
            <a:fld id="{A3C9DFC5-93B0-46C4-96A0-3D009C50E131}"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7"/>
          <p:cNvSpPr>
            <a:spLocks noGrp="1" noChangeArrowheads="1"/>
          </p:cNvSpPr>
          <p:nvPr>
            <p:ph type="sldNum" sz="quarter" idx="10"/>
          </p:nvPr>
        </p:nvSpPr>
        <p:spPr>
          <a:ln/>
        </p:spPr>
        <p:txBody>
          <a:bodyPr/>
          <a:lstStyle>
            <a:lvl1pPr>
              <a:defRPr/>
            </a:lvl1pPr>
          </a:lstStyle>
          <a:p>
            <a:pPr>
              <a:defRPr/>
            </a:pPr>
            <a:r>
              <a:rPr lang="en-US" dirty="0"/>
              <a:t> </a:t>
            </a:r>
            <a:fld id="{3E60DE39-8A84-4C6E-9BC1-98E8C6362046}" type="slidenum">
              <a:rPr lang="en-US"/>
              <a:pPr>
                <a:defRPr/>
              </a:pPr>
              <a:t>‹#›</a:t>
            </a:fld>
            <a:endParaRPr lang="en-US"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938" y="1692275"/>
            <a:ext cx="4095750" cy="47577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7088" y="1692275"/>
            <a:ext cx="4097337" cy="47577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7"/>
          <p:cNvSpPr>
            <a:spLocks noGrp="1" noChangeArrowheads="1"/>
          </p:cNvSpPr>
          <p:nvPr>
            <p:ph type="sldNum" sz="quarter" idx="10"/>
          </p:nvPr>
        </p:nvSpPr>
        <p:spPr/>
        <p:txBody>
          <a:bodyPr/>
          <a:lstStyle>
            <a:lvl1pPr eaLnBrk="1" fontAlgn="auto" hangingPunct="1">
              <a:spcBef>
                <a:spcPts val="0"/>
              </a:spcBef>
              <a:spcAft>
                <a:spcPts val="0"/>
              </a:spcAft>
              <a:defRPr i="1"/>
            </a:lvl1pPr>
          </a:lstStyle>
          <a:p>
            <a:pPr>
              <a:defRPr/>
            </a:pPr>
            <a:r>
              <a:rPr lang="en-US" dirty="0"/>
              <a:t> </a:t>
            </a:r>
            <a:fld id="{0E444B5D-C10C-4B81-BF40-B52F7D418E2F}" type="slidenum">
              <a:rPr lang="en-US"/>
              <a:pPr>
                <a:defRPr/>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57"/>
          <p:cNvSpPr>
            <a:spLocks noGrp="1" noChangeArrowheads="1"/>
          </p:cNvSpPr>
          <p:nvPr>
            <p:ph type="sldNum" sz="quarter" idx="10"/>
          </p:nvPr>
        </p:nvSpPr>
        <p:spPr/>
        <p:txBody>
          <a:bodyPr/>
          <a:lstStyle>
            <a:lvl1pPr eaLnBrk="1" fontAlgn="auto" hangingPunct="1">
              <a:spcBef>
                <a:spcPts val="0"/>
              </a:spcBef>
              <a:spcAft>
                <a:spcPts val="0"/>
              </a:spcAft>
              <a:defRPr i="1"/>
            </a:lvl1pPr>
          </a:lstStyle>
          <a:p>
            <a:pPr>
              <a:defRPr/>
            </a:pPr>
            <a:r>
              <a:rPr lang="en-US" dirty="0"/>
              <a:t> </a:t>
            </a:r>
            <a:fld id="{30C467A1-13CE-4397-B8A8-C3563A73FE64}" type="slidenum">
              <a:rPr lang="en-US"/>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57"/>
          <p:cNvSpPr>
            <a:spLocks noGrp="1" noChangeArrowheads="1"/>
          </p:cNvSpPr>
          <p:nvPr>
            <p:ph type="sldNum" sz="quarter" idx="10"/>
          </p:nvPr>
        </p:nvSpPr>
        <p:spPr/>
        <p:txBody>
          <a:bodyPr/>
          <a:lstStyle>
            <a:lvl1pPr eaLnBrk="1" fontAlgn="auto" hangingPunct="1">
              <a:spcBef>
                <a:spcPts val="0"/>
              </a:spcBef>
              <a:spcAft>
                <a:spcPts val="0"/>
              </a:spcAft>
              <a:defRPr i="1"/>
            </a:lvl1pPr>
          </a:lstStyle>
          <a:p>
            <a:pPr>
              <a:defRPr/>
            </a:pPr>
            <a:r>
              <a:rPr lang="en-US" dirty="0"/>
              <a:t> </a:t>
            </a:r>
            <a:fld id="{21AE346F-803F-456A-9C21-D6C38EB31CB6}" type="slidenum">
              <a:rPr lang="en-US"/>
              <a:pPr>
                <a:defRPr/>
              </a:pPr>
              <a:t>‹#›</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7"/>
          <p:cNvSpPr>
            <a:spLocks noGrp="1" noChangeArrowheads="1"/>
          </p:cNvSpPr>
          <p:nvPr>
            <p:ph type="sldNum" sz="quarter" idx="10"/>
          </p:nvPr>
        </p:nvSpPr>
        <p:spPr/>
        <p:txBody>
          <a:bodyPr/>
          <a:lstStyle>
            <a:lvl1pPr eaLnBrk="1" fontAlgn="auto" hangingPunct="1">
              <a:spcBef>
                <a:spcPts val="0"/>
              </a:spcBef>
              <a:spcAft>
                <a:spcPts val="0"/>
              </a:spcAft>
              <a:defRPr i="1"/>
            </a:lvl1pPr>
          </a:lstStyle>
          <a:p>
            <a:pPr>
              <a:defRPr/>
            </a:pPr>
            <a:r>
              <a:rPr lang="en-US" dirty="0"/>
              <a:t> </a:t>
            </a:r>
            <a:fld id="{D9E5DFE2-A638-48D3-A863-EA7AF6A61273}" type="slidenum">
              <a:rPr lang="en-US"/>
              <a:pPr>
                <a:defRPr/>
              </a:pPr>
              <a:t>‹#›</a:t>
            </a:fld>
            <a:endParaRPr lang="en-US"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7"/>
          <p:cNvSpPr>
            <a:spLocks noGrp="1" noChangeArrowheads="1"/>
          </p:cNvSpPr>
          <p:nvPr>
            <p:ph type="sldNum" sz="quarter" idx="10"/>
          </p:nvPr>
        </p:nvSpPr>
        <p:spPr/>
        <p:txBody>
          <a:bodyPr/>
          <a:lstStyle>
            <a:lvl1pPr eaLnBrk="1" fontAlgn="auto" hangingPunct="1">
              <a:spcBef>
                <a:spcPts val="0"/>
              </a:spcBef>
              <a:spcAft>
                <a:spcPts val="0"/>
              </a:spcAft>
              <a:defRPr i="1"/>
            </a:lvl1pPr>
          </a:lstStyle>
          <a:p>
            <a:pPr>
              <a:defRPr/>
            </a:pPr>
            <a:r>
              <a:rPr lang="en-US" dirty="0"/>
              <a:t> </a:t>
            </a:r>
            <a:fld id="{5A547A52-81B2-470C-BBA7-56B401437B95}" type="slidenum">
              <a:rPr lang="en-US"/>
              <a:pPr>
                <a:defRPr/>
              </a:pPr>
              <a:t>‹#›</a:t>
            </a:fld>
            <a:endParaRPr 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7"/>
          <p:cNvSpPr>
            <a:spLocks noGrp="1" noChangeArrowheads="1"/>
          </p:cNvSpPr>
          <p:nvPr>
            <p:ph type="sldNum" sz="quarter" idx="10"/>
          </p:nvPr>
        </p:nvSpPr>
        <p:spPr/>
        <p:txBody>
          <a:bodyPr/>
          <a:lstStyle>
            <a:lvl1pPr eaLnBrk="1" fontAlgn="auto" hangingPunct="1">
              <a:spcBef>
                <a:spcPts val="0"/>
              </a:spcBef>
              <a:spcAft>
                <a:spcPts val="0"/>
              </a:spcAft>
              <a:defRPr i="1"/>
            </a:lvl1pPr>
          </a:lstStyle>
          <a:p>
            <a:pPr>
              <a:defRPr/>
            </a:pPr>
            <a:r>
              <a:rPr lang="en-US" dirty="0"/>
              <a:t> </a:t>
            </a:r>
            <a:fld id="{55B6FFFE-66A8-4C05-B7BC-14FE7967B5B5}" type="slidenum">
              <a:rPr lang="en-US"/>
              <a:pPr>
                <a:defRPr/>
              </a:pPr>
              <a:t>‹#›</a:t>
            </a:fld>
            <a:endParaRPr 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7"/>
          <p:cNvSpPr>
            <a:spLocks noGrp="1" noChangeArrowheads="1"/>
          </p:cNvSpPr>
          <p:nvPr>
            <p:ph type="sldNum" sz="quarter" idx="10"/>
          </p:nvPr>
        </p:nvSpPr>
        <p:spPr/>
        <p:txBody>
          <a:bodyPr/>
          <a:lstStyle>
            <a:lvl1pPr eaLnBrk="1" fontAlgn="auto" hangingPunct="1">
              <a:spcBef>
                <a:spcPts val="0"/>
              </a:spcBef>
              <a:spcAft>
                <a:spcPts val="0"/>
              </a:spcAft>
              <a:defRPr i="1"/>
            </a:lvl1pPr>
          </a:lstStyle>
          <a:p>
            <a:pPr>
              <a:defRPr/>
            </a:pPr>
            <a:r>
              <a:rPr lang="en-US" dirty="0"/>
              <a:t> </a:t>
            </a:r>
            <a:fld id="{103D97CC-E8D7-4209-82F7-AD8F79034D0B}" type="slidenum">
              <a:rPr lang="en-US"/>
              <a:pPr>
                <a:defRPr/>
              </a:pPr>
              <a:t>‹#›</a:t>
            </a:fld>
            <a:endParaRPr lang="en-US"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1625" y="411163"/>
            <a:ext cx="2085975" cy="60388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938" y="411163"/>
            <a:ext cx="6110287" cy="60388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7"/>
          <p:cNvSpPr>
            <a:spLocks noGrp="1" noChangeArrowheads="1"/>
          </p:cNvSpPr>
          <p:nvPr>
            <p:ph type="sldNum" sz="quarter" idx="10"/>
          </p:nvPr>
        </p:nvSpPr>
        <p:spPr/>
        <p:txBody>
          <a:bodyPr/>
          <a:lstStyle>
            <a:lvl1pPr eaLnBrk="1" fontAlgn="auto" hangingPunct="1">
              <a:spcBef>
                <a:spcPts val="0"/>
              </a:spcBef>
              <a:spcAft>
                <a:spcPts val="0"/>
              </a:spcAft>
              <a:defRPr i="1"/>
            </a:lvl1pPr>
          </a:lstStyle>
          <a:p>
            <a:pPr>
              <a:defRPr/>
            </a:pPr>
            <a:r>
              <a:rPr lang="en-US" dirty="0"/>
              <a:t> </a:t>
            </a:r>
            <a:fld id="{D109F76D-9820-4929-9921-DA29F34D351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7"/>
          <p:cNvSpPr>
            <a:spLocks noGrp="1" noChangeArrowheads="1"/>
          </p:cNvSpPr>
          <p:nvPr>
            <p:ph type="sldNum" sz="quarter" idx="10"/>
          </p:nvPr>
        </p:nvSpPr>
        <p:spPr>
          <a:ln/>
        </p:spPr>
        <p:txBody>
          <a:bodyPr/>
          <a:lstStyle>
            <a:lvl1pPr>
              <a:defRPr/>
            </a:lvl1pPr>
          </a:lstStyle>
          <a:p>
            <a:pPr>
              <a:defRPr/>
            </a:pPr>
            <a:r>
              <a:rPr lang="en-US" dirty="0">
                <a:solidFill>
                  <a:srgbClr val="000000"/>
                </a:solidFill>
              </a:rPr>
              <a:t> </a:t>
            </a:r>
            <a:fld id="{914DFBD1-F98D-44C8-9AEC-4928E00866FC}"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944630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49"/>
          <p:cNvSpPr>
            <a:spLocks noChangeArrowheads="1"/>
          </p:cNvSpPr>
          <p:nvPr userDrawn="1"/>
        </p:nvSpPr>
        <p:spPr bwMode="auto">
          <a:xfrm>
            <a:off x="0" y="0"/>
            <a:ext cx="9144000" cy="6870700"/>
          </a:xfrm>
          <a:prstGeom prst="rect">
            <a:avLst/>
          </a:prstGeom>
          <a:gradFill rotWithShape="1">
            <a:gsLst>
              <a:gs pos="0">
                <a:srgbClr val="0038A8"/>
              </a:gs>
              <a:gs pos="100000">
                <a:srgbClr val="3A75C4"/>
              </a:gs>
            </a:gsLst>
            <a:lin ang="5400000" scaled="1"/>
          </a:gradFill>
          <a:ln w="9525">
            <a:noFill/>
            <a:miter lim="800000"/>
            <a:headEnd type="none" w="sm" len="sm"/>
            <a:tailEnd type="none" w="sm" len="sm"/>
          </a:ln>
          <a:effectLst/>
        </p:spPr>
        <p:txBody>
          <a:bodyPr wrap="none" anchor="ctr"/>
          <a:lstStyle/>
          <a:p>
            <a:pPr>
              <a:defRPr/>
            </a:pPr>
            <a:endParaRPr lang="en-US" dirty="0">
              <a:solidFill>
                <a:srgbClr val="000000"/>
              </a:solidFill>
            </a:endParaRPr>
          </a:p>
        </p:txBody>
      </p:sp>
      <p:pic>
        <p:nvPicPr>
          <p:cNvPr id="5" name="Picture 41" descr="BrandZones_3"/>
          <p:cNvPicPr>
            <a:picLocks noChangeAspect="1" noChangeArrowheads="1"/>
          </p:cNvPicPr>
          <p:nvPr userDrawn="1"/>
        </p:nvPicPr>
        <p:blipFill>
          <a:blip r:embed="rId2" cstate="print"/>
          <a:srcRect/>
          <a:stretch>
            <a:fillRect/>
          </a:stretch>
        </p:blipFill>
        <p:spPr bwMode="auto">
          <a:xfrm>
            <a:off x="0" y="-9525"/>
            <a:ext cx="9131300" cy="1169988"/>
          </a:xfrm>
          <a:prstGeom prst="rect">
            <a:avLst/>
          </a:prstGeom>
          <a:noFill/>
          <a:ln w="9525">
            <a:noFill/>
            <a:miter lim="800000"/>
            <a:headEnd/>
            <a:tailEnd/>
          </a:ln>
        </p:spPr>
      </p:pic>
      <p:sp>
        <p:nvSpPr>
          <p:cNvPr id="6" name="Rectangle 45"/>
          <p:cNvSpPr>
            <a:spLocks noChangeArrowheads="1"/>
          </p:cNvSpPr>
          <p:nvPr userDrawn="1"/>
        </p:nvSpPr>
        <p:spPr bwMode="auto">
          <a:xfrm>
            <a:off x="0" y="1149350"/>
            <a:ext cx="9144000" cy="284163"/>
          </a:xfrm>
          <a:prstGeom prst="rect">
            <a:avLst/>
          </a:prstGeom>
          <a:solidFill>
            <a:schemeClr val="accent1"/>
          </a:solidFill>
          <a:ln w="9525">
            <a:noFill/>
            <a:miter lim="800000"/>
            <a:headEnd type="none" w="sm" len="sm"/>
            <a:tailEnd type="none" w="sm" len="sm"/>
          </a:ln>
          <a:effectLst/>
        </p:spPr>
        <p:txBody>
          <a:bodyPr wrap="none" anchor="ctr"/>
          <a:lstStyle/>
          <a:p>
            <a:pPr>
              <a:defRPr/>
            </a:pPr>
            <a:endParaRPr lang="en-US" dirty="0">
              <a:solidFill>
                <a:srgbClr val="000000"/>
              </a:solidFill>
            </a:endParaRPr>
          </a:p>
        </p:txBody>
      </p:sp>
      <p:sp>
        <p:nvSpPr>
          <p:cNvPr id="7" name="Rectangle 52"/>
          <p:cNvSpPr>
            <a:spLocks noChangeArrowheads="1"/>
          </p:cNvSpPr>
          <p:nvPr userDrawn="1"/>
        </p:nvSpPr>
        <p:spPr bwMode="auto">
          <a:xfrm>
            <a:off x="471488" y="6707188"/>
            <a:ext cx="2674937" cy="111125"/>
          </a:xfrm>
          <a:prstGeom prst="rect">
            <a:avLst/>
          </a:prstGeom>
          <a:noFill/>
          <a:ln w="12700">
            <a:noFill/>
            <a:miter lim="800000"/>
            <a:headEnd type="none" w="sm" len="sm"/>
            <a:tailEnd type="none" w="sm" len="sm"/>
          </a:ln>
          <a:effectLst/>
        </p:spPr>
        <p:txBody>
          <a:bodyPr lIns="9144" tIns="9144" rIns="9144" bIns="9144">
            <a:spAutoFit/>
          </a:bodyPr>
          <a:lstStyle/>
          <a:p>
            <a:pPr defTabSz="820738">
              <a:defRPr/>
            </a:pPr>
            <a:r>
              <a:rPr lang="en-US" sz="600" dirty="0">
                <a:solidFill>
                  <a:srgbClr val="FFFFFF"/>
                </a:solidFill>
                <a:latin typeface="Arial" charset="0"/>
              </a:rPr>
              <a:t>Copyright © </a:t>
            </a:r>
            <a:r>
              <a:rPr lang="en-US" sz="600" dirty="0" smtClean="0">
                <a:solidFill>
                  <a:srgbClr val="FFFFFF"/>
                </a:solidFill>
                <a:latin typeface="Arial" charset="0"/>
              </a:rPr>
              <a:t>2015 </a:t>
            </a:r>
            <a:r>
              <a:rPr lang="en-US" sz="600" dirty="0">
                <a:solidFill>
                  <a:srgbClr val="FFFFFF"/>
                </a:solidFill>
                <a:latin typeface="Arial" charset="0"/>
              </a:rPr>
              <a:t>Boeing. All rights reserved.</a:t>
            </a:r>
          </a:p>
        </p:txBody>
      </p:sp>
      <p:sp>
        <p:nvSpPr>
          <p:cNvPr id="31777" name="Rectangle 33"/>
          <p:cNvSpPr>
            <a:spLocks noGrp="1" noChangeArrowheads="1"/>
          </p:cNvSpPr>
          <p:nvPr>
            <p:ph type="ctrTitle"/>
          </p:nvPr>
        </p:nvSpPr>
        <p:spPr>
          <a:xfrm>
            <a:off x="392113" y="1870075"/>
            <a:ext cx="8345487" cy="2201863"/>
          </a:xfrm>
        </p:spPr>
        <p:txBody>
          <a:bodyPr/>
          <a:lstStyle>
            <a:lvl1pPr>
              <a:defRPr sz="5400"/>
            </a:lvl1pPr>
          </a:lstStyle>
          <a:p>
            <a:r>
              <a:rPr lang="en-US"/>
              <a:t>Click to edit Master title style</a:t>
            </a:r>
          </a:p>
        </p:txBody>
      </p:sp>
      <p:sp>
        <p:nvSpPr>
          <p:cNvPr id="31778" name="Rectangle 34"/>
          <p:cNvSpPr>
            <a:spLocks noGrp="1" noChangeArrowheads="1"/>
          </p:cNvSpPr>
          <p:nvPr>
            <p:ph type="subTitle" idx="1"/>
          </p:nvPr>
        </p:nvSpPr>
        <p:spPr>
          <a:xfrm>
            <a:off x="392113" y="4189413"/>
            <a:ext cx="8345487" cy="2101850"/>
          </a:xfrm>
        </p:spPr>
        <p:txBody>
          <a:bodyPr/>
          <a:lstStyle>
            <a:lvl1pPr marL="0" indent="0">
              <a:spcBef>
                <a:spcPct val="0"/>
              </a:spcBef>
              <a:spcAft>
                <a:spcPct val="0"/>
              </a:spcAft>
              <a:buFont typeface="Wingdings" pitchFamily="2" charset="2"/>
              <a:buNone/>
              <a:defRPr sz="2400">
                <a:solidFill>
                  <a:schemeClr val="bg1"/>
                </a:solidFill>
              </a:defRPr>
            </a:lvl1pPr>
          </a:lstStyle>
          <a:p>
            <a:r>
              <a:rPr lang="en-US"/>
              <a:t>Click to edit Master subtitle style</a:t>
            </a:r>
          </a:p>
        </p:txBody>
      </p:sp>
      <p:sp>
        <p:nvSpPr>
          <p:cNvPr id="8" name="Rectangle 38"/>
          <p:cNvSpPr>
            <a:spLocks noGrp="1" noChangeArrowheads="1"/>
          </p:cNvSpPr>
          <p:nvPr>
            <p:ph type="dt" sz="quarter" idx="10"/>
          </p:nvPr>
        </p:nvSpPr>
        <p:spPr bwMode="auto">
          <a:xfrm>
            <a:off x="8023225" y="6692900"/>
            <a:ext cx="712788" cy="173038"/>
          </a:xfrm>
          <a:prstGeom prst="rect">
            <a:avLst/>
          </a:prstGeom>
          <a:ln algn="ctr">
            <a:miter lim="800000"/>
            <a:headEnd/>
            <a:tailEnd/>
          </a:ln>
        </p:spPr>
        <p:txBody>
          <a:bodyPr vert="horz" wrap="square" lIns="9144" tIns="9144" rIns="9144" bIns="9144" numCol="1" anchor="t" anchorCtr="0" compatLnSpc="1">
            <a:prstTxWarp prst="textNoShape">
              <a:avLst/>
            </a:prstTxWarp>
          </a:bodyPr>
          <a:lstStyle>
            <a:lvl1pPr algn="r">
              <a:defRPr sz="800">
                <a:solidFill>
                  <a:schemeClr val="bg1"/>
                </a:solidFill>
                <a:latin typeface="+mn-lt"/>
              </a:defRPr>
            </a:lvl1pPr>
          </a:lstStyle>
          <a:p>
            <a:pPr>
              <a:defRPr/>
            </a:pPr>
            <a:endParaRPr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57"/>
          <p:cNvSpPr>
            <a:spLocks noGrp="1" noChangeArrowheads="1"/>
          </p:cNvSpPr>
          <p:nvPr>
            <p:ph type="sldNum" sz="quarter" idx="10"/>
          </p:nvPr>
        </p:nvSpPr>
        <p:spPr>
          <a:ln/>
        </p:spPr>
        <p:txBody>
          <a:bodyPr/>
          <a:lstStyle>
            <a:lvl1pPr>
              <a:defRPr/>
            </a:lvl1pPr>
          </a:lstStyle>
          <a:p>
            <a:pPr>
              <a:defRPr/>
            </a:pPr>
            <a:r>
              <a:rPr lang="en-US" dirty="0">
                <a:solidFill>
                  <a:srgbClr val="000000"/>
                </a:solidFill>
              </a:rPr>
              <a:t> </a:t>
            </a:r>
            <a:fld id="{2E920D1B-675E-4326-9568-99EE598B48CC}"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7"/>
          <p:cNvSpPr>
            <a:spLocks noGrp="1" noChangeArrowheads="1"/>
          </p:cNvSpPr>
          <p:nvPr>
            <p:ph type="sldNum" sz="quarter" idx="10"/>
          </p:nvPr>
        </p:nvSpPr>
        <p:spPr>
          <a:ln/>
        </p:spPr>
        <p:txBody>
          <a:bodyPr/>
          <a:lstStyle>
            <a:lvl1pPr>
              <a:defRPr/>
            </a:lvl1pPr>
          </a:lstStyle>
          <a:p>
            <a:pPr>
              <a:defRPr/>
            </a:pPr>
            <a:r>
              <a:rPr lang="en-US" dirty="0">
                <a:solidFill>
                  <a:srgbClr val="000000"/>
                </a:solidFill>
              </a:rPr>
              <a:t> </a:t>
            </a:r>
            <a:fld id="{DDC39C43-4D8C-4E09-BA55-D73C48F26428}"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938" y="1692275"/>
            <a:ext cx="4095750" cy="47577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7088" y="1692275"/>
            <a:ext cx="4097337" cy="47577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57"/>
          <p:cNvSpPr>
            <a:spLocks noGrp="1" noChangeArrowheads="1"/>
          </p:cNvSpPr>
          <p:nvPr>
            <p:ph type="sldNum" sz="quarter" idx="10"/>
          </p:nvPr>
        </p:nvSpPr>
        <p:spPr>
          <a:ln/>
        </p:spPr>
        <p:txBody>
          <a:bodyPr/>
          <a:lstStyle>
            <a:lvl1pPr>
              <a:defRPr/>
            </a:lvl1pPr>
          </a:lstStyle>
          <a:p>
            <a:pPr>
              <a:defRPr/>
            </a:pPr>
            <a:r>
              <a:rPr lang="en-US" dirty="0">
                <a:solidFill>
                  <a:srgbClr val="000000"/>
                </a:solidFill>
              </a:rPr>
              <a:t> </a:t>
            </a:r>
            <a:fld id="{7C16F0A4-B8CD-4EC1-B649-83B942B34D55}" type="slidenum">
              <a:rPr lang="en-US">
                <a:solidFill>
                  <a:srgbClr val="000000"/>
                </a:solidFill>
              </a:rPr>
              <a:pPr>
                <a:defRPr/>
              </a:pPr>
              <a:t>‹#›</a:t>
            </a:fld>
            <a:endParaRPr lang="en-US" dirty="0">
              <a:solidFill>
                <a:srgbClr val="000000"/>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 Id="rId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4.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5.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9" name="Rectangle 65"/>
          <p:cNvSpPr>
            <a:spLocks noChangeArrowheads="1"/>
          </p:cNvSpPr>
          <p:nvPr userDrawn="1"/>
        </p:nvSpPr>
        <p:spPr bwMode="auto">
          <a:xfrm>
            <a:off x="0" y="0"/>
            <a:ext cx="9144000" cy="1462088"/>
          </a:xfrm>
          <a:prstGeom prst="rect">
            <a:avLst/>
          </a:prstGeom>
          <a:gradFill rotWithShape="1">
            <a:gsLst>
              <a:gs pos="0">
                <a:srgbClr val="0038A8"/>
              </a:gs>
              <a:gs pos="100000">
                <a:srgbClr val="3A75C4"/>
              </a:gs>
            </a:gsLst>
            <a:lin ang="0" scaled="1"/>
          </a:gradFill>
          <a:ln w="9525">
            <a:noFill/>
            <a:miter lim="800000"/>
            <a:headEnd type="none" w="sm" len="sm"/>
            <a:tailEnd type="none" w="sm" len="sm"/>
          </a:ln>
          <a:effectLst/>
        </p:spPr>
        <p:txBody>
          <a:bodyPr wrap="none" anchor="ctr"/>
          <a:lstStyle/>
          <a:p>
            <a:pPr>
              <a:defRPr/>
            </a:pPr>
            <a:endParaRPr lang="en-US" dirty="0"/>
          </a:p>
        </p:txBody>
      </p:sp>
      <p:sp>
        <p:nvSpPr>
          <p:cNvPr id="3075" name="Rectangle 16"/>
          <p:cNvSpPr>
            <a:spLocks noGrp="1" noChangeArrowheads="1"/>
          </p:cNvSpPr>
          <p:nvPr>
            <p:ph type="title"/>
          </p:nvPr>
        </p:nvSpPr>
        <p:spPr bwMode="auto">
          <a:xfrm>
            <a:off x="392113" y="411163"/>
            <a:ext cx="8345487" cy="747712"/>
          </a:xfrm>
          <a:prstGeom prst="rect">
            <a:avLst/>
          </a:prstGeom>
          <a:noFill/>
          <a:ln w="9525">
            <a:noFill/>
            <a:miter lim="800000"/>
            <a:headEnd/>
            <a:tailEnd/>
          </a:ln>
        </p:spPr>
        <p:txBody>
          <a:bodyPr vert="horz" wrap="square" lIns="9144" tIns="9144" rIns="9144" bIns="9144" numCol="1" anchor="t" anchorCtr="0" compatLnSpc="1">
            <a:prstTxWarp prst="textNoShape">
              <a:avLst/>
            </a:prstTxWarp>
          </a:bodyPr>
          <a:lstStyle/>
          <a:p>
            <a:pPr lvl="0"/>
            <a:r>
              <a:rPr lang="en-US" smtClean="0"/>
              <a:t>Click to edit Master title style</a:t>
            </a:r>
            <a:br>
              <a:rPr lang="en-US" smtClean="0"/>
            </a:br>
            <a:r>
              <a:rPr lang="en-US" smtClean="0"/>
              <a:t>Second line</a:t>
            </a:r>
          </a:p>
        </p:txBody>
      </p:sp>
      <p:sp>
        <p:nvSpPr>
          <p:cNvPr id="3076" name="Rectangle 51"/>
          <p:cNvSpPr>
            <a:spLocks noGrp="1" noChangeArrowheads="1"/>
          </p:cNvSpPr>
          <p:nvPr>
            <p:ph type="body" idx="1"/>
          </p:nvPr>
        </p:nvSpPr>
        <p:spPr bwMode="auto">
          <a:xfrm>
            <a:off x="388938" y="1692275"/>
            <a:ext cx="8345487" cy="4757738"/>
          </a:xfrm>
          <a:prstGeom prst="rect">
            <a:avLst/>
          </a:prstGeom>
          <a:noFill/>
          <a:ln w="9525">
            <a:noFill/>
            <a:miter lim="800000"/>
            <a:headEnd/>
            <a:tailEnd/>
          </a:ln>
        </p:spPr>
        <p:txBody>
          <a:bodyPr vert="horz" wrap="square" lIns="9144" tIns="9144" rIns="9144" bIns="914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81" name="Rectangle 57"/>
          <p:cNvSpPr>
            <a:spLocks noGrp="1" noChangeArrowheads="1"/>
          </p:cNvSpPr>
          <p:nvPr>
            <p:ph type="sldNum" sz="quarter" idx="4"/>
          </p:nvPr>
        </p:nvSpPr>
        <p:spPr bwMode="auto">
          <a:xfrm>
            <a:off x="6407150" y="6519863"/>
            <a:ext cx="2328863" cy="246062"/>
          </a:xfrm>
          <a:prstGeom prst="rect">
            <a:avLst/>
          </a:prstGeom>
          <a:noFill/>
          <a:ln w="9525">
            <a:noFill/>
            <a:miter lim="800000"/>
            <a:headEnd/>
            <a:tailEnd/>
          </a:ln>
          <a:effectLst/>
        </p:spPr>
        <p:txBody>
          <a:bodyPr vert="horz" wrap="square" lIns="9144" tIns="9144" rIns="9144" bIns="9144" numCol="1" anchor="t" anchorCtr="0" compatLnSpc="1">
            <a:prstTxWarp prst="textNoShape">
              <a:avLst/>
            </a:prstTxWarp>
          </a:bodyPr>
          <a:lstStyle>
            <a:lvl1pPr algn="r">
              <a:defRPr sz="1000">
                <a:latin typeface="+mn-lt"/>
              </a:defRPr>
            </a:lvl1pPr>
          </a:lstStyle>
          <a:p>
            <a:pPr>
              <a:defRPr/>
            </a:pPr>
            <a:r>
              <a:rPr lang="en-US" dirty="0"/>
              <a:t> </a:t>
            </a:r>
            <a:fld id="{091033B8-8559-48A1-8B45-DB6FA6137979}" type="slidenum">
              <a:rPr lang="en-US"/>
              <a:pPr>
                <a:defRPr/>
              </a:pPr>
              <a:t>‹#›</a:t>
            </a:fld>
            <a:endParaRPr lang="en-US" dirty="0"/>
          </a:p>
        </p:txBody>
      </p:sp>
      <p:grpSp>
        <p:nvGrpSpPr>
          <p:cNvPr id="3078" name="Group 64"/>
          <p:cNvGrpSpPr>
            <a:grpSpLocks/>
          </p:cNvGrpSpPr>
          <p:nvPr userDrawn="1"/>
        </p:nvGrpSpPr>
        <p:grpSpPr bwMode="auto">
          <a:xfrm>
            <a:off x="0" y="1296988"/>
            <a:ext cx="9144000" cy="298450"/>
            <a:chOff x="0" y="730"/>
            <a:chExt cx="5760" cy="188"/>
          </a:xfrm>
        </p:grpSpPr>
        <p:sp>
          <p:nvSpPr>
            <p:cNvPr id="1085" name="Rectangle 61"/>
            <p:cNvSpPr>
              <a:spLocks noChangeArrowheads="1"/>
            </p:cNvSpPr>
            <p:nvPr userDrawn="1"/>
          </p:nvSpPr>
          <p:spPr bwMode="auto">
            <a:xfrm>
              <a:off x="0" y="739"/>
              <a:ext cx="5760" cy="179"/>
            </a:xfrm>
            <a:prstGeom prst="rect">
              <a:avLst/>
            </a:prstGeom>
            <a:solidFill>
              <a:srgbClr val="969696"/>
            </a:solidFill>
            <a:ln w="9525">
              <a:noFill/>
              <a:miter lim="800000"/>
              <a:headEnd type="none" w="sm" len="sm"/>
              <a:tailEnd type="none" w="sm" len="sm"/>
            </a:ln>
            <a:effectLst/>
          </p:spPr>
          <p:txBody>
            <a:bodyPr wrap="none" anchor="ctr"/>
            <a:lstStyle/>
            <a:p>
              <a:pPr>
                <a:defRPr/>
              </a:pPr>
              <a:endParaRPr lang="en-US" dirty="0"/>
            </a:p>
          </p:txBody>
        </p:sp>
        <p:sp>
          <p:nvSpPr>
            <p:cNvPr id="1087" name="Text Box 63"/>
            <p:cNvSpPr txBox="1">
              <a:spLocks noChangeArrowheads="1"/>
            </p:cNvSpPr>
            <p:nvPr userDrawn="1"/>
          </p:nvSpPr>
          <p:spPr bwMode="auto">
            <a:xfrm>
              <a:off x="0" y="730"/>
              <a:ext cx="2880" cy="173"/>
            </a:xfrm>
            <a:prstGeom prst="rect">
              <a:avLst/>
            </a:prstGeom>
            <a:noFill/>
            <a:ln w="9525">
              <a:noFill/>
              <a:miter lim="800000"/>
              <a:headEnd type="none" w="sm" len="sm"/>
              <a:tailEnd type="none" w="sm" len="sm"/>
            </a:ln>
            <a:effectLst/>
          </p:spPr>
          <p:txBody>
            <a:bodyPr lIns="457200" rIns="457200">
              <a:spAutoFit/>
            </a:bodyPr>
            <a:lstStyle/>
            <a:p>
              <a:pPr>
                <a:spcBef>
                  <a:spcPct val="50000"/>
                </a:spcBef>
                <a:defRPr/>
              </a:pPr>
              <a:r>
                <a:rPr lang="en-US" sz="1200" dirty="0">
                  <a:solidFill>
                    <a:schemeClr val="bg1"/>
                  </a:solidFill>
                  <a:latin typeface="Arial" charset="0"/>
                </a:rPr>
                <a:t>Boeing |</a:t>
              </a:r>
              <a:r>
                <a:rPr lang="en-US" sz="1200" b="1" dirty="0">
                  <a:solidFill>
                    <a:schemeClr val="bg1"/>
                  </a:solidFill>
                  <a:latin typeface="Arial" charset="0"/>
                </a:rPr>
                <a:t> Investor Relations</a:t>
              </a:r>
            </a:p>
          </p:txBody>
        </p:sp>
      </p:grpSp>
      <p:sp>
        <p:nvSpPr>
          <p:cNvPr id="1092" name="Rectangle 68"/>
          <p:cNvSpPr>
            <a:spLocks noChangeArrowheads="1"/>
          </p:cNvSpPr>
          <p:nvPr userDrawn="1"/>
        </p:nvSpPr>
        <p:spPr bwMode="auto">
          <a:xfrm>
            <a:off x="471488" y="6707188"/>
            <a:ext cx="2674937" cy="111125"/>
          </a:xfrm>
          <a:prstGeom prst="rect">
            <a:avLst/>
          </a:prstGeom>
          <a:noFill/>
          <a:ln w="12700">
            <a:noFill/>
            <a:miter lim="800000"/>
            <a:headEnd type="none" w="sm" len="sm"/>
            <a:tailEnd type="none" w="sm" len="sm"/>
          </a:ln>
          <a:effectLst/>
        </p:spPr>
        <p:txBody>
          <a:bodyPr lIns="9144" tIns="9144" rIns="9144" bIns="9144">
            <a:spAutoFit/>
          </a:bodyPr>
          <a:lstStyle/>
          <a:p>
            <a:pPr defTabSz="820738">
              <a:defRPr/>
            </a:pPr>
            <a:r>
              <a:rPr lang="en-US" sz="600" dirty="0">
                <a:latin typeface="Arial" charset="0"/>
              </a:rPr>
              <a:t>Copyright © </a:t>
            </a:r>
            <a:r>
              <a:rPr lang="en-US" sz="600" dirty="0" smtClean="0">
                <a:latin typeface="Arial" charset="0"/>
              </a:rPr>
              <a:t>2016 Boeing</a:t>
            </a:r>
            <a:r>
              <a:rPr lang="en-US" sz="600" dirty="0">
                <a:latin typeface="Arial" charset="0"/>
              </a:rPr>
              <a:t>. All rights reserved.</a:t>
            </a:r>
          </a:p>
        </p:txBody>
      </p:sp>
    </p:spTree>
  </p:cSld>
  <p:clrMap bg1="lt1" tx1="dk1" bg2="lt2" tx2="dk2" accent1="accent1" accent2="accent2" accent3="accent3" accent4="accent4" accent5="accent5" accent6="accent6" hlink="hlink" folHlink="folHlink"/>
  <p:sldLayoutIdLst>
    <p:sldLayoutId id="2147494557" r:id="rId1"/>
    <p:sldLayoutId id="2147494520" r:id="rId2"/>
  </p:sldLayoutIdLst>
  <p:timing>
    <p:tnLst>
      <p:par>
        <p:cTn id="1" dur="indefinite" restart="never" nodeType="tmRoot"/>
      </p:par>
    </p:tnLst>
  </p:timing>
  <p:hf hdr="0" ftr="0" dt="0"/>
  <p:txStyles>
    <p:titleStyle>
      <a:lvl1pPr algn="l" defTabSz="1020763" rtl="0" eaLnBrk="0" fontAlgn="base" hangingPunct="0">
        <a:lnSpc>
          <a:spcPct val="90000"/>
        </a:lnSpc>
        <a:spcBef>
          <a:spcPct val="0"/>
        </a:spcBef>
        <a:spcAft>
          <a:spcPct val="0"/>
        </a:spcAft>
        <a:defRPr sz="3200" b="1">
          <a:solidFill>
            <a:schemeClr val="bg1"/>
          </a:solidFill>
          <a:latin typeface="+mj-lt"/>
          <a:ea typeface="+mj-ea"/>
          <a:cs typeface="+mj-cs"/>
        </a:defRPr>
      </a:lvl1pPr>
      <a:lvl2pPr algn="l" defTabSz="1020763" rtl="0" eaLnBrk="0" fontAlgn="base" hangingPunct="0">
        <a:lnSpc>
          <a:spcPct val="90000"/>
        </a:lnSpc>
        <a:spcBef>
          <a:spcPct val="0"/>
        </a:spcBef>
        <a:spcAft>
          <a:spcPct val="0"/>
        </a:spcAft>
        <a:defRPr sz="3200" b="1">
          <a:solidFill>
            <a:schemeClr val="bg1"/>
          </a:solidFill>
          <a:latin typeface="Arial" charset="0"/>
        </a:defRPr>
      </a:lvl2pPr>
      <a:lvl3pPr algn="l" defTabSz="1020763" rtl="0" eaLnBrk="0" fontAlgn="base" hangingPunct="0">
        <a:lnSpc>
          <a:spcPct val="90000"/>
        </a:lnSpc>
        <a:spcBef>
          <a:spcPct val="0"/>
        </a:spcBef>
        <a:spcAft>
          <a:spcPct val="0"/>
        </a:spcAft>
        <a:defRPr sz="3200" b="1">
          <a:solidFill>
            <a:schemeClr val="bg1"/>
          </a:solidFill>
          <a:latin typeface="Arial" charset="0"/>
        </a:defRPr>
      </a:lvl3pPr>
      <a:lvl4pPr algn="l" defTabSz="1020763" rtl="0" eaLnBrk="0" fontAlgn="base" hangingPunct="0">
        <a:lnSpc>
          <a:spcPct val="90000"/>
        </a:lnSpc>
        <a:spcBef>
          <a:spcPct val="0"/>
        </a:spcBef>
        <a:spcAft>
          <a:spcPct val="0"/>
        </a:spcAft>
        <a:defRPr sz="3200" b="1">
          <a:solidFill>
            <a:schemeClr val="bg1"/>
          </a:solidFill>
          <a:latin typeface="Arial" charset="0"/>
        </a:defRPr>
      </a:lvl4pPr>
      <a:lvl5pPr algn="l" defTabSz="1020763" rtl="0" eaLnBrk="0" fontAlgn="base" hangingPunct="0">
        <a:lnSpc>
          <a:spcPct val="90000"/>
        </a:lnSpc>
        <a:spcBef>
          <a:spcPct val="0"/>
        </a:spcBef>
        <a:spcAft>
          <a:spcPct val="0"/>
        </a:spcAft>
        <a:defRPr sz="3200" b="1">
          <a:solidFill>
            <a:schemeClr val="bg1"/>
          </a:solidFill>
          <a:latin typeface="Arial" charset="0"/>
        </a:defRPr>
      </a:lvl5pPr>
      <a:lvl6pPr marL="457200" algn="l" defTabSz="1020763" rtl="0" eaLnBrk="0" fontAlgn="base" hangingPunct="0">
        <a:lnSpc>
          <a:spcPct val="90000"/>
        </a:lnSpc>
        <a:spcBef>
          <a:spcPct val="0"/>
        </a:spcBef>
        <a:spcAft>
          <a:spcPct val="0"/>
        </a:spcAft>
        <a:defRPr sz="3200" b="1">
          <a:solidFill>
            <a:schemeClr val="bg1"/>
          </a:solidFill>
          <a:latin typeface="Arial" charset="0"/>
        </a:defRPr>
      </a:lvl6pPr>
      <a:lvl7pPr marL="914400" algn="l" defTabSz="1020763" rtl="0" eaLnBrk="0" fontAlgn="base" hangingPunct="0">
        <a:lnSpc>
          <a:spcPct val="90000"/>
        </a:lnSpc>
        <a:spcBef>
          <a:spcPct val="0"/>
        </a:spcBef>
        <a:spcAft>
          <a:spcPct val="0"/>
        </a:spcAft>
        <a:defRPr sz="3200" b="1">
          <a:solidFill>
            <a:schemeClr val="bg1"/>
          </a:solidFill>
          <a:latin typeface="Arial" charset="0"/>
        </a:defRPr>
      </a:lvl7pPr>
      <a:lvl8pPr marL="1371600" algn="l" defTabSz="1020763" rtl="0" eaLnBrk="0" fontAlgn="base" hangingPunct="0">
        <a:lnSpc>
          <a:spcPct val="90000"/>
        </a:lnSpc>
        <a:spcBef>
          <a:spcPct val="0"/>
        </a:spcBef>
        <a:spcAft>
          <a:spcPct val="0"/>
        </a:spcAft>
        <a:defRPr sz="3200" b="1">
          <a:solidFill>
            <a:schemeClr val="bg1"/>
          </a:solidFill>
          <a:latin typeface="Arial" charset="0"/>
        </a:defRPr>
      </a:lvl8pPr>
      <a:lvl9pPr marL="1828800" algn="l" defTabSz="1020763" rtl="0" eaLnBrk="0" fontAlgn="base" hangingPunct="0">
        <a:lnSpc>
          <a:spcPct val="90000"/>
        </a:lnSpc>
        <a:spcBef>
          <a:spcPct val="0"/>
        </a:spcBef>
        <a:spcAft>
          <a:spcPct val="0"/>
        </a:spcAft>
        <a:defRPr sz="3200" b="1">
          <a:solidFill>
            <a:schemeClr val="bg1"/>
          </a:solidFill>
          <a:latin typeface="Arial" charset="0"/>
        </a:defRPr>
      </a:lvl9pPr>
    </p:titleStyle>
    <p:bodyStyle>
      <a:lvl1pPr marL="169863" indent="-169863"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ea typeface="+mn-ea"/>
          <a:cs typeface="+mn-cs"/>
        </a:defRPr>
      </a:lvl1pPr>
      <a:lvl2pPr marL="515938" indent="-168275"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2pPr>
      <a:lvl3pPr marL="8572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3pPr>
      <a:lvl4pPr marL="12001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4pPr>
      <a:lvl5pPr marL="15430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5pPr>
      <a:lvl6pPr marL="20002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6pPr>
      <a:lvl7pPr marL="24574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7pPr>
      <a:lvl8pPr marL="29146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8pPr>
      <a:lvl9pPr marL="33718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9" name="Rectangle 65"/>
          <p:cNvSpPr>
            <a:spLocks noChangeArrowheads="1"/>
          </p:cNvSpPr>
          <p:nvPr userDrawn="1"/>
        </p:nvSpPr>
        <p:spPr bwMode="auto">
          <a:xfrm>
            <a:off x="0" y="0"/>
            <a:ext cx="9144000" cy="1462088"/>
          </a:xfrm>
          <a:prstGeom prst="rect">
            <a:avLst/>
          </a:prstGeom>
          <a:gradFill rotWithShape="1">
            <a:gsLst>
              <a:gs pos="0">
                <a:srgbClr val="0038A8"/>
              </a:gs>
              <a:gs pos="100000">
                <a:srgbClr val="3A75C4"/>
              </a:gs>
            </a:gsLst>
            <a:lin ang="0" scaled="1"/>
          </a:gradFill>
          <a:ln w="9525">
            <a:noFill/>
            <a:miter lim="800000"/>
            <a:headEnd type="none" w="sm" len="sm"/>
            <a:tailEnd type="none" w="sm" len="sm"/>
          </a:ln>
          <a:effectLst/>
        </p:spPr>
        <p:txBody>
          <a:bodyPr wrap="none" anchor="ctr"/>
          <a:lstStyle/>
          <a:p>
            <a:pPr>
              <a:defRPr/>
            </a:pPr>
            <a:endParaRPr lang="en-US" dirty="0">
              <a:solidFill>
                <a:srgbClr val="000000"/>
              </a:solidFill>
            </a:endParaRPr>
          </a:p>
        </p:txBody>
      </p:sp>
      <p:sp>
        <p:nvSpPr>
          <p:cNvPr id="2051" name="Rectangle 16"/>
          <p:cNvSpPr>
            <a:spLocks noGrp="1" noChangeArrowheads="1"/>
          </p:cNvSpPr>
          <p:nvPr>
            <p:ph type="title"/>
          </p:nvPr>
        </p:nvSpPr>
        <p:spPr bwMode="auto">
          <a:xfrm>
            <a:off x="392113" y="411163"/>
            <a:ext cx="8345487" cy="747712"/>
          </a:xfrm>
          <a:prstGeom prst="rect">
            <a:avLst/>
          </a:prstGeom>
          <a:noFill/>
          <a:ln w="9525">
            <a:noFill/>
            <a:miter lim="800000"/>
            <a:headEnd/>
            <a:tailEnd/>
          </a:ln>
        </p:spPr>
        <p:txBody>
          <a:bodyPr vert="horz" wrap="square" lIns="9144" tIns="9144" rIns="9144" bIns="9144" numCol="1" anchor="t" anchorCtr="0" compatLnSpc="1">
            <a:prstTxWarp prst="textNoShape">
              <a:avLst/>
            </a:prstTxWarp>
          </a:bodyPr>
          <a:lstStyle/>
          <a:p>
            <a:pPr lvl="0"/>
            <a:r>
              <a:rPr lang="en-US" smtClean="0"/>
              <a:t>Click to edit Master title style</a:t>
            </a:r>
            <a:br>
              <a:rPr lang="en-US" smtClean="0"/>
            </a:br>
            <a:r>
              <a:rPr lang="en-US" smtClean="0"/>
              <a:t>Second line</a:t>
            </a:r>
          </a:p>
        </p:txBody>
      </p:sp>
      <p:sp>
        <p:nvSpPr>
          <p:cNvPr id="2052" name="Rectangle 51"/>
          <p:cNvSpPr>
            <a:spLocks noGrp="1" noChangeArrowheads="1"/>
          </p:cNvSpPr>
          <p:nvPr>
            <p:ph type="body" idx="1"/>
          </p:nvPr>
        </p:nvSpPr>
        <p:spPr bwMode="auto">
          <a:xfrm>
            <a:off x="388938" y="1692275"/>
            <a:ext cx="8345487" cy="4757738"/>
          </a:xfrm>
          <a:prstGeom prst="rect">
            <a:avLst/>
          </a:prstGeom>
          <a:noFill/>
          <a:ln w="9525">
            <a:noFill/>
            <a:miter lim="800000"/>
            <a:headEnd/>
            <a:tailEnd/>
          </a:ln>
        </p:spPr>
        <p:txBody>
          <a:bodyPr vert="horz" wrap="square" lIns="9144" tIns="9144" rIns="9144" bIns="914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81" name="Rectangle 57"/>
          <p:cNvSpPr>
            <a:spLocks noGrp="1" noChangeArrowheads="1"/>
          </p:cNvSpPr>
          <p:nvPr>
            <p:ph type="sldNum" sz="quarter" idx="4"/>
          </p:nvPr>
        </p:nvSpPr>
        <p:spPr bwMode="auto">
          <a:xfrm>
            <a:off x="6407150" y="6519863"/>
            <a:ext cx="2328863" cy="246062"/>
          </a:xfrm>
          <a:prstGeom prst="rect">
            <a:avLst/>
          </a:prstGeom>
          <a:noFill/>
          <a:ln w="9525">
            <a:noFill/>
            <a:miter lim="800000"/>
            <a:headEnd/>
            <a:tailEnd/>
          </a:ln>
          <a:effectLst/>
        </p:spPr>
        <p:txBody>
          <a:bodyPr vert="horz" wrap="square" lIns="9144" tIns="9144" rIns="9144" bIns="9144" numCol="1" anchor="t" anchorCtr="0" compatLnSpc="1">
            <a:prstTxWarp prst="textNoShape">
              <a:avLst/>
            </a:prstTxWarp>
          </a:bodyPr>
          <a:lstStyle>
            <a:lvl1pPr algn="r">
              <a:defRPr sz="1000">
                <a:latin typeface="+mn-lt"/>
              </a:defRPr>
            </a:lvl1pPr>
          </a:lstStyle>
          <a:p>
            <a:pPr>
              <a:defRPr/>
            </a:pPr>
            <a:r>
              <a:rPr lang="en-US" dirty="0">
                <a:solidFill>
                  <a:srgbClr val="000000"/>
                </a:solidFill>
              </a:rPr>
              <a:t> </a:t>
            </a:r>
            <a:fld id="{0394A23E-A6B6-4DF9-993E-994E45D24CF9}" type="slidenum">
              <a:rPr lang="en-US">
                <a:solidFill>
                  <a:srgbClr val="000000"/>
                </a:solidFill>
              </a:rPr>
              <a:pPr>
                <a:defRPr/>
              </a:pPr>
              <a:t>‹#›</a:t>
            </a:fld>
            <a:endParaRPr lang="en-US" dirty="0">
              <a:solidFill>
                <a:srgbClr val="000000"/>
              </a:solidFill>
            </a:endParaRPr>
          </a:p>
        </p:txBody>
      </p:sp>
      <p:grpSp>
        <p:nvGrpSpPr>
          <p:cNvPr id="2" name="Group 64"/>
          <p:cNvGrpSpPr>
            <a:grpSpLocks/>
          </p:cNvGrpSpPr>
          <p:nvPr userDrawn="1"/>
        </p:nvGrpSpPr>
        <p:grpSpPr bwMode="auto">
          <a:xfrm>
            <a:off x="0" y="1296988"/>
            <a:ext cx="9144000" cy="298450"/>
            <a:chOff x="0" y="730"/>
            <a:chExt cx="5760" cy="188"/>
          </a:xfrm>
        </p:grpSpPr>
        <p:sp>
          <p:nvSpPr>
            <p:cNvPr id="1085" name="Rectangle 61"/>
            <p:cNvSpPr>
              <a:spLocks noChangeArrowheads="1"/>
            </p:cNvSpPr>
            <p:nvPr userDrawn="1"/>
          </p:nvSpPr>
          <p:spPr bwMode="auto">
            <a:xfrm>
              <a:off x="0" y="739"/>
              <a:ext cx="5760" cy="179"/>
            </a:xfrm>
            <a:prstGeom prst="rect">
              <a:avLst/>
            </a:prstGeom>
            <a:solidFill>
              <a:srgbClr val="969696"/>
            </a:solidFill>
            <a:ln w="9525">
              <a:noFill/>
              <a:miter lim="800000"/>
              <a:headEnd type="none" w="sm" len="sm"/>
              <a:tailEnd type="none" w="sm" len="sm"/>
            </a:ln>
            <a:effectLst/>
          </p:spPr>
          <p:txBody>
            <a:bodyPr wrap="none" anchor="ctr"/>
            <a:lstStyle/>
            <a:p>
              <a:pPr>
                <a:defRPr/>
              </a:pPr>
              <a:endParaRPr lang="en-US" dirty="0">
                <a:solidFill>
                  <a:srgbClr val="000000"/>
                </a:solidFill>
              </a:endParaRPr>
            </a:p>
          </p:txBody>
        </p:sp>
        <p:sp>
          <p:nvSpPr>
            <p:cNvPr id="1087" name="Text Box 63"/>
            <p:cNvSpPr txBox="1">
              <a:spLocks noChangeArrowheads="1"/>
            </p:cNvSpPr>
            <p:nvPr userDrawn="1"/>
          </p:nvSpPr>
          <p:spPr bwMode="auto">
            <a:xfrm>
              <a:off x="0" y="730"/>
              <a:ext cx="2880" cy="173"/>
            </a:xfrm>
            <a:prstGeom prst="rect">
              <a:avLst/>
            </a:prstGeom>
            <a:noFill/>
            <a:ln w="9525">
              <a:noFill/>
              <a:miter lim="800000"/>
              <a:headEnd type="none" w="sm" len="sm"/>
              <a:tailEnd type="none" w="sm" len="sm"/>
            </a:ln>
            <a:effectLst/>
          </p:spPr>
          <p:txBody>
            <a:bodyPr lIns="457200" rIns="457200">
              <a:spAutoFit/>
            </a:bodyPr>
            <a:lstStyle/>
            <a:p>
              <a:pPr>
                <a:spcBef>
                  <a:spcPct val="50000"/>
                </a:spcBef>
                <a:defRPr/>
              </a:pPr>
              <a:r>
                <a:rPr lang="en-US" sz="1200" dirty="0">
                  <a:solidFill>
                    <a:srgbClr val="FFFFFF"/>
                  </a:solidFill>
                  <a:latin typeface="Arial" charset="0"/>
                </a:rPr>
                <a:t>Boeing |</a:t>
              </a:r>
              <a:r>
                <a:rPr lang="en-US" sz="1200" b="1" dirty="0">
                  <a:solidFill>
                    <a:srgbClr val="FFFFFF"/>
                  </a:solidFill>
                  <a:latin typeface="Arial" charset="0"/>
                </a:rPr>
                <a:t> Investor Relations</a:t>
              </a:r>
            </a:p>
          </p:txBody>
        </p:sp>
      </p:grpSp>
      <p:sp>
        <p:nvSpPr>
          <p:cNvPr id="1092" name="Rectangle 68"/>
          <p:cNvSpPr>
            <a:spLocks noChangeArrowheads="1"/>
          </p:cNvSpPr>
          <p:nvPr userDrawn="1"/>
        </p:nvSpPr>
        <p:spPr bwMode="auto">
          <a:xfrm>
            <a:off x="471488" y="6707188"/>
            <a:ext cx="2674937" cy="111125"/>
          </a:xfrm>
          <a:prstGeom prst="rect">
            <a:avLst/>
          </a:prstGeom>
          <a:noFill/>
          <a:ln w="12700">
            <a:noFill/>
            <a:miter lim="800000"/>
            <a:headEnd type="none" w="sm" len="sm"/>
            <a:tailEnd type="none" w="sm" len="sm"/>
          </a:ln>
          <a:effectLst/>
        </p:spPr>
        <p:txBody>
          <a:bodyPr lIns="9144" tIns="9144" rIns="9144" bIns="9144">
            <a:spAutoFit/>
          </a:bodyPr>
          <a:lstStyle/>
          <a:p>
            <a:pPr defTabSz="820738">
              <a:defRPr/>
            </a:pPr>
            <a:r>
              <a:rPr lang="en-US" sz="600" dirty="0">
                <a:solidFill>
                  <a:srgbClr val="000000"/>
                </a:solidFill>
                <a:latin typeface="Arial" charset="0"/>
              </a:rPr>
              <a:t>Copyright © </a:t>
            </a:r>
            <a:r>
              <a:rPr lang="en-US" sz="600" dirty="0" smtClean="0">
                <a:solidFill>
                  <a:srgbClr val="000000"/>
                </a:solidFill>
                <a:latin typeface="Arial" charset="0"/>
              </a:rPr>
              <a:t>2016</a:t>
            </a:r>
            <a:r>
              <a:rPr lang="en-US" sz="600" baseline="0" dirty="0" smtClean="0">
                <a:solidFill>
                  <a:srgbClr val="000000"/>
                </a:solidFill>
                <a:latin typeface="Arial" charset="0"/>
              </a:rPr>
              <a:t> </a:t>
            </a:r>
            <a:r>
              <a:rPr lang="en-US" sz="600" dirty="0" smtClean="0">
                <a:solidFill>
                  <a:srgbClr val="000000"/>
                </a:solidFill>
                <a:latin typeface="Arial" charset="0"/>
              </a:rPr>
              <a:t>Boeing</a:t>
            </a:r>
            <a:r>
              <a:rPr lang="en-US" sz="600" dirty="0">
                <a:solidFill>
                  <a:srgbClr val="000000"/>
                </a:solidFill>
                <a:latin typeface="Arial" charset="0"/>
              </a:rPr>
              <a:t>. All rights reserved.</a:t>
            </a:r>
          </a:p>
        </p:txBody>
      </p:sp>
    </p:spTree>
  </p:cSld>
  <p:clrMap bg1="lt1" tx1="dk1" bg2="lt2" tx2="dk2" accent1="accent1" accent2="accent2" accent3="accent3" accent4="accent4" accent5="accent5" accent6="accent6" hlink="hlink" folHlink="folHlink"/>
  <p:sldLayoutIdLst>
    <p:sldLayoutId id="2147494589" r:id="rId1"/>
  </p:sldLayoutIdLst>
  <p:timing>
    <p:tnLst>
      <p:par>
        <p:cTn id="1" dur="indefinite" restart="never" nodeType="tmRoot"/>
      </p:par>
    </p:tnLst>
  </p:timing>
  <p:hf hdr="0" ftr="0" dt="0"/>
  <p:txStyles>
    <p:titleStyle>
      <a:lvl1pPr algn="l" defTabSz="1020763" rtl="0" eaLnBrk="0" fontAlgn="base" hangingPunct="0">
        <a:lnSpc>
          <a:spcPct val="90000"/>
        </a:lnSpc>
        <a:spcBef>
          <a:spcPct val="0"/>
        </a:spcBef>
        <a:spcAft>
          <a:spcPct val="0"/>
        </a:spcAft>
        <a:defRPr sz="3200" b="1">
          <a:solidFill>
            <a:schemeClr val="bg1"/>
          </a:solidFill>
          <a:latin typeface="+mj-lt"/>
          <a:ea typeface="+mj-ea"/>
          <a:cs typeface="+mj-cs"/>
        </a:defRPr>
      </a:lvl1pPr>
      <a:lvl2pPr algn="l" defTabSz="1020763" rtl="0" eaLnBrk="0" fontAlgn="base" hangingPunct="0">
        <a:lnSpc>
          <a:spcPct val="90000"/>
        </a:lnSpc>
        <a:spcBef>
          <a:spcPct val="0"/>
        </a:spcBef>
        <a:spcAft>
          <a:spcPct val="0"/>
        </a:spcAft>
        <a:defRPr sz="3200" b="1">
          <a:solidFill>
            <a:schemeClr val="bg1"/>
          </a:solidFill>
          <a:latin typeface="Arial" charset="0"/>
        </a:defRPr>
      </a:lvl2pPr>
      <a:lvl3pPr algn="l" defTabSz="1020763" rtl="0" eaLnBrk="0" fontAlgn="base" hangingPunct="0">
        <a:lnSpc>
          <a:spcPct val="90000"/>
        </a:lnSpc>
        <a:spcBef>
          <a:spcPct val="0"/>
        </a:spcBef>
        <a:spcAft>
          <a:spcPct val="0"/>
        </a:spcAft>
        <a:defRPr sz="3200" b="1">
          <a:solidFill>
            <a:schemeClr val="bg1"/>
          </a:solidFill>
          <a:latin typeface="Arial" charset="0"/>
        </a:defRPr>
      </a:lvl3pPr>
      <a:lvl4pPr algn="l" defTabSz="1020763" rtl="0" eaLnBrk="0" fontAlgn="base" hangingPunct="0">
        <a:lnSpc>
          <a:spcPct val="90000"/>
        </a:lnSpc>
        <a:spcBef>
          <a:spcPct val="0"/>
        </a:spcBef>
        <a:spcAft>
          <a:spcPct val="0"/>
        </a:spcAft>
        <a:defRPr sz="3200" b="1">
          <a:solidFill>
            <a:schemeClr val="bg1"/>
          </a:solidFill>
          <a:latin typeface="Arial" charset="0"/>
        </a:defRPr>
      </a:lvl4pPr>
      <a:lvl5pPr algn="l" defTabSz="1020763" rtl="0" eaLnBrk="0" fontAlgn="base" hangingPunct="0">
        <a:lnSpc>
          <a:spcPct val="90000"/>
        </a:lnSpc>
        <a:spcBef>
          <a:spcPct val="0"/>
        </a:spcBef>
        <a:spcAft>
          <a:spcPct val="0"/>
        </a:spcAft>
        <a:defRPr sz="3200" b="1">
          <a:solidFill>
            <a:schemeClr val="bg1"/>
          </a:solidFill>
          <a:latin typeface="Arial" charset="0"/>
        </a:defRPr>
      </a:lvl5pPr>
      <a:lvl6pPr marL="457200" algn="l" defTabSz="1020763" rtl="0" eaLnBrk="0" fontAlgn="base" hangingPunct="0">
        <a:lnSpc>
          <a:spcPct val="90000"/>
        </a:lnSpc>
        <a:spcBef>
          <a:spcPct val="0"/>
        </a:spcBef>
        <a:spcAft>
          <a:spcPct val="0"/>
        </a:spcAft>
        <a:defRPr sz="3200" b="1">
          <a:solidFill>
            <a:schemeClr val="bg1"/>
          </a:solidFill>
          <a:latin typeface="Arial" charset="0"/>
        </a:defRPr>
      </a:lvl6pPr>
      <a:lvl7pPr marL="914400" algn="l" defTabSz="1020763" rtl="0" eaLnBrk="0" fontAlgn="base" hangingPunct="0">
        <a:lnSpc>
          <a:spcPct val="90000"/>
        </a:lnSpc>
        <a:spcBef>
          <a:spcPct val="0"/>
        </a:spcBef>
        <a:spcAft>
          <a:spcPct val="0"/>
        </a:spcAft>
        <a:defRPr sz="3200" b="1">
          <a:solidFill>
            <a:schemeClr val="bg1"/>
          </a:solidFill>
          <a:latin typeface="Arial" charset="0"/>
        </a:defRPr>
      </a:lvl7pPr>
      <a:lvl8pPr marL="1371600" algn="l" defTabSz="1020763" rtl="0" eaLnBrk="0" fontAlgn="base" hangingPunct="0">
        <a:lnSpc>
          <a:spcPct val="90000"/>
        </a:lnSpc>
        <a:spcBef>
          <a:spcPct val="0"/>
        </a:spcBef>
        <a:spcAft>
          <a:spcPct val="0"/>
        </a:spcAft>
        <a:defRPr sz="3200" b="1">
          <a:solidFill>
            <a:schemeClr val="bg1"/>
          </a:solidFill>
          <a:latin typeface="Arial" charset="0"/>
        </a:defRPr>
      </a:lvl8pPr>
      <a:lvl9pPr marL="1828800" algn="l" defTabSz="1020763" rtl="0" eaLnBrk="0" fontAlgn="base" hangingPunct="0">
        <a:lnSpc>
          <a:spcPct val="90000"/>
        </a:lnSpc>
        <a:spcBef>
          <a:spcPct val="0"/>
        </a:spcBef>
        <a:spcAft>
          <a:spcPct val="0"/>
        </a:spcAft>
        <a:defRPr sz="3200" b="1">
          <a:solidFill>
            <a:schemeClr val="bg1"/>
          </a:solidFill>
          <a:latin typeface="Arial" charset="0"/>
        </a:defRPr>
      </a:lvl9pPr>
    </p:titleStyle>
    <p:bodyStyle>
      <a:lvl1pPr marL="169863" indent="-169863"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ea typeface="+mn-ea"/>
          <a:cs typeface="+mn-cs"/>
        </a:defRPr>
      </a:lvl1pPr>
      <a:lvl2pPr marL="515938" indent="-168275"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2pPr>
      <a:lvl3pPr marL="8572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3pPr>
      <a:lvl4pPr marL="12001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4pPr>
      <a:lvl5pPr marL="15430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5pPr>
      <a:lvl6pPr marL="20002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6pPr>
      <a:lvl7pPr marL="24574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7pPr>
      <a:lvl8pPr marL="29146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8pPr>
      <a:lvl9pPr marL="33718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4066" name="Rectangle 34"/>
          <p:cNvSpPr>
            <a:spLocks noChangeArrowheads="1"/>
          </p:cNvSpPr>
          <p:nvPr userDrawn="1"/>
        </p:nvSpPr>
        <p:spPr bwMode="auto">
          <a:xfrm>
            <a:off x="0" y="0"/>
            <a:ext cx="9144000" cy="6870700"/>
          </a:xfrm>
          <a:prstGeom prst="rect">
            <a:avLst/>
          </a:prstGeom>
          <a:gradFill rotWithShape="1">
            <a:gsLst>
              <a:gs pos="0">
                <a:srgbClr val="0038A8"/>
              </a:gs>
              <a:gs pos="100000">
                <a:srgbClr val="3A75C4"/>
              </a:gs>
            </a:gsLst>
            <a:lin ang="5400000" scaled="1"/>
          </a:gradFill>
          <a:ln w="9525">
            <a:noFill/>
            <a:miter lim="800000"/>
            <a:headEnd type="none" w="sm" len="sm"/>
            <a:tailEnd type="none" w="sm" len="sm"/>
          </a:ln>
          <a:effectLst/>
        </p:spPr>
        <p:txBody>
          <a:bodyPr wrap="none" anchor="ctr"/>
          <a:lstStyle/>
          <a:p>
            <a:pPr>
              <a:defRPr/>
            </a:pPr>
            <a:endParaRPr lang="en-US" dirty="0">
              <a:solidFill>
                <a:srgbClr val="000000"/>
              </a:solidFill>
            </a:endParaRPr>
          </a:p>
        </p:txBody>
      </p:sp>
      <p:pic>
        <p:nvPicPr>
          <p:cNvPr id="5123" name="Picture 35" descr="Boeing_white_largePPT"/>
          <p:cNvPicPr>
            <a:picLocks noChangeAspect="1" noChangeArrowheads="1"/>
          </p:cNvPicPr>
          <p:nvPr userDrawn="1"/>
        </p:nvPicPr>
        <p:blipFill>
          <a:blip r:embed="rId4" cstate="print"/>
          <a:srcRect/>
          <a:stretch>
            <a:fillRect/>
          </a:stretch>
        </p:blipFill>
        <p:spPr bwMode="auto">
          <a:xfrm>
            <a:off x="2719388" y="2968625"/>
            <a:ext cx="3692525" cy="895350"/>
          </a:xfrm>
          <a:prstGeom prst="rect">
            <a:avLst/>
          </a:prstGeom>
          <a:noFill/>
          <a:ln w="9525">
            <a:noFill/>
            <a:miter lim="800000"/>
            <a:headEnd/>
            <a:tailEnd/>
          </a:ln>
        </p:spPr>
      </p:pic>
      <p:sp>
        <p:nvSpPr>
          <p:cNvPr id="44060" name="Rectangle 28"/>
          <p:cNvSpPr>
            <a:spLocks noChangeArrowheads="1"/>
          </p:cNvSpPr>
          <p:nvPr userDrawn="1"/>
        </p:nvSpPr>
        <p:spPr bwMode="auto">
          <a:xfrm>
            <a:off x="390525" y="6519863"/>
            <a:ext cx="2674938" cy="111125"/>
          </a:xfrm>
          <a:prstGeom prst="rect">
            <a:avLst/>
          </a:prstGeom>
          <a:noFill/>
          <a:ln w="12700">
            <a:noFill/>
            <a:miter lim="800000"/>
            <a:headEnd type="none" w="sm" len="sm"/>
            <a:tailEnd type="none" w="sm" len="sm"/>
          </a:ln>
          <a:effectLst/>
        </p:spPr>
        <p:txBody>
          <a:bodyPr lIns="9144" tIns="9144" rIns="9144" bIns="9144">
            <a:spAutoFit/>
          </a:bodyPr>
          <a:lstStyle/>
          <a:p>
            <a:pPr defTabSz="820738">
              <a:defRPr/>
            </a:pPr>
            <a:r>
              <a:rPr lang="en-US" sz="600" dirty="0">
                <a:solidFill>
                  <a:srgbClr val="FFFFFF"/>
                </a:solidFill>
                <a:latin typeface="Arial" charset="0"/>
              </a:rPr>
              <a:t>Copyright © </a:t>
            </a:r>
            <a:r>
              <a:rPr lang="en-US" sz="600" dirty="0" smtClean="0">
                <a:solidFill>
                  <a:srgbClr val="FFFFFF"/>
                </a:solidFill>
                <a:latin typeface="Arial" charset="0"/>
              </a:rPr>
              <a:t>2016 </a:t>
            </a:r>
            <a:r>
              <a:rPr lang="en-US" sz="600" dirty="0">
                <a:solidFill>
                  <a:srgbClr val="FFFFFF"/>
                </a:solidFill>
                <a:latin typeface="Arial" charset="0"/>
              </a:rPr>
              <a:t>Boeing. All rights reserved.</a:t>
            </a:r>
          </a:p>
        </p:txBody>
      </p:sp>
    </p:spTree>
  </p:cSld>
  <p:clrMap bg1="lt1" tx1="dk1" bg2="lt2" tx2="dk2" accent1="accent1" accent2="accent2" accent3="accent3" accent4="accent4" accent5="accent5" accent6="accent6" hlink="hlink" folHlink="folHlink"/>
  <p:sldLayoutIdLst>
    <p:sldLayoutId id="2147494597" r:id="rId1"/>
    <p:sldLayoutId id="2147494623" r:id="rId2"/>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9" name="Rectangle 65"/>
          <p:cNvSpPr>
            <a:spLocks noChangeArrowheads="1"/>
          </p:cNvSpPr>
          <p:nvPr userDrawn="1"/>
        </p:nvSpPr>
        <p:spPr bwMode="auto">
          <a:xfrm>
            <a:off x="0" y="0"/>
            <a:ext cx="9144000" cy="1462088"/>
          </a:xfrm>
          <a:prstGeom prst="rect">
            <a:avLst/>
          </a:prstGeom>
          <a:gradFill rotWithShape="1">
            <a:gsLst>
              <a:gs pos="0">
                <a:srgbClr val="0038A8"/>
              </a:gs>
              <a:gs pos="100000">
                <a:srgbClr val="3A75C4"/>
              </a:gs>
            </a:gsLst>
            <a:lin ang="0" scaled="1"/>
          </a:gradFill>
          <a:ln w="9525">
            <a:noFill/>
            <a:miter lim="800000"/>
            <a:headEnd type="none" w="sm" len="sm"/>
            <a:tailEnd type="none" w="sm" len="sm"/>
          </a:ln>
          <a:effectLst/>
        </p:spPr>
        <p:txBody>
          <a:bodyPr wrap="none" anchor="ctr"/>
          <a:lstStyle/>
          <a:p>
            <a:pPr>
              <a:defRPr/>
            </a:pPr>
            <a:endParaRPr lang="en-US" dirty="0">
              <a:solidFill>
                <a:srgbClr val="000000"/>
              </a:solidFill>
            </a:endParaRPr>
          </a:p>
        </p:txBody>
      </p:sp>
      <p:sp>
        <p:nvSpPr>
          <p:cNvPr id="7171" name="Rectangle 16"/>
          <p:cNvSpPr>
            <a:spLocks noGrp="1" noChangeArrowheads="1"/>
          </p:cNvSpPr>
          <p:nvPr>
            <p:ph type="title"/>
          </p:nvPr>
        </p:nvSpPr>
        <p:spPr bwMode="auto">
          <a:xfrm>
            <a:off x="392113" y="411163"/>
            <a:ext cx="8345487" cy="747712"/>
          </a:xfrm>
          <a:prstGeom prst="rect">
            <a:avLst/>
          </a:prstGeom>
          <a:noFill/>
          <a:ln w="9525">
            <a:noFill/>
            <a:miter lim="800000"/>
            <a:headEnd/>
            <a:tailEnd/>
          </a:ln>
        </p:spPr>
        <p:txBody>
          <a:bodyPr vert="horz" wrap="square" lIns="9144" tIns="9144" rIns="9144" bIns="9144" numCol="1" anchor="t" anchorCtr="0" compatLnSpc="1">
            <a:prstTxWarp prst="textNoShape">
              <a:avLst/>
            </a:prstTxWarp>
          </a:bodyPr>
          <a:lstStyle/>
          <a:p>
            <a:pPr lvl="0"/>
            <a:r>
              <a:rPr lang="en-US" smtClean="0"/>
              <a:t>Click to edit Master title style</a:t>
            </a:r>
            <a:br>
              <a:rPr lang="en-US" smtClean="0"/>
            </a:br>
            <a:r>
              <a:rPr lang="en-US" smtClean="0"/>
              <a:t>Second line</a:t>
            </a:r>
          </a:p>
        </p:txBody>
      </p:sp>
      <p:sp>
        <p:nvSpPr>
          <p:cNvPr id="7172" name="Rectangle 51"/>
          <p:cNvSpPr>
            <a:spLocks noGrp="1" noChangeArrowheads="1"/>
          </p:cNvSpPr>
          <p:nvPr>
            <p:ph type="body" idx="1"/>
          </p:nvPr>
        </p:nvSpPr>
        <p:spPr bwMode="auto">
          <a:xfrm>
            <a:off x="388938" y="1692275"/>
            <a:ext cx="8345487" cy="4757738"/>
          </a:xfrm>
          <a:prstGeom prst="rect">
            <a:avLst/>
          </a:prstGeom>
          <a:noFill/>
          <a:ln w="9525">
            <a:noFill/>
            <a:miter lim="800000"/>
            <a:headEnd/>
            <a:tailEnd/>
          </a:ln>
        </p:spPr>
        <p:txBody>
          <a:bodyPr vert="horz" wrap="square" lIns="9144" tIns="9144" rIns="9144" bIns="914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81" name="Rectangle 57"/>
          <p:cNvSpPr>
            <a:spLocks noGrp="1" noChangeArrowheads="1"/>
          </p:cNvSpPr>
          <p:nvPr>
            <p:ph type="sldNum" sz="quarter" idx="4"/>
          </p:nvPr>
        </p:nvSpPr>
        <p:spPr bwMode="auto">
          <a:xfrm>
            <a:off x="6407150" y="6519863"/>
            <a:ext cx="2328863" cy="246062"/>
          </a:xfrm>
          <a:prstGeom prst="rect">
            <a:avLst/>
          </a:prstGeom>
          <a:noFill/>
          <a:ln w="9525">
            <a:noFill/>
            <a:miter lim="800000"/>
            <a:headEnd/>
            <a:tailEnd/>
          </a:ln>
          <a:effectLst/>
        </p:spPr>
        <p:txBody>
          <a:bodyPr vert="horz" wrap="square" lIns="9144" tIns="9144" rIns="9144" bIns="9144" numCol="1" anchor="t" anchorCtr="0" compatLnSpc="1">
            <a:prstTxWarp prst="textNoShape">
              <a:avLst/>
            </a:prstTxWarp>
          </a:bodyPr>
          <a:lstStyle>
            <a:lvl1pPr algn="r">
              <a:defRPr sz="1000">
                <a:latin typeface="+mn-lt"/>
              </a:defRPr>
            </a:lvl1pPr>
          </a:lstStyle>
          <a:p>
            <a:pPr>
              <a:defRPr/>
            </a:pPr>
            <a:r>
              <a:rPr lang="en-US" dirty="0">
                <a:solidFill>
                  <a:srgbClr val="000000"/>
                </a:solidFill>
              </a:rPr>
              <a:t> </a:t>
            </a:r>
            <a:fld id="{8949E836-1705-40A0-84BA-F5F1231A8C24}" type="slidenum">
              <a:rPr lang="en-US">
                <a:solidFill>
                  <a:srgbClr val="000000"/>
                </a:solidFill>
              </a:rPr>
              <a:pPr>
                <a:defRPr/>
              </a:pPr>
              <a:t>‹#›</a:t>
            </a:fld>
            <a:endParaRPr lang="en-US" dirty="0">
              <a:solidFill>
                <a:srgbClr val="000000"/>
              </a:solidFill>
            </a:endParaRPr>
          </a:p>
        </p:txBody>
      </p:sp>
      <p:grpSp>
        <p:nvGrpSpPr>
          <p:cNvPr id="2" name="Group 64"/>
          <p:cNvGrpSpPr>
            <a:grpSpLocks/>
          </p:cNvGrpSpPr>
          <p:nvPr userDrawn="1"/>
        </p:nvGrpSpPr>
        <p:grpSpPr bwMode="auto">
          <a:xfrm>
            <a:off x="0" y="1296988"/>
            <a:ext cx="9144000" cy="298450"/>
            <a:chOff x="0" y="730"/>
            <a:chExt cx="5760" cy="188"/>
          </a:xfrm>
        </p:grpSpPr>
        <p:sp>
          <p:nvSpPr>
            <p:cNvPr id="1085" name="Rectangle 61"/>
            <p:cNvSpPr>
              <a:spLocks noChangeArrowheads="1"/>
            </p:cNvSpPr>
            <p:nvPr userDrawn="1"/>
          </p:nvSpPr>
          <p:spPr bwMode="auto">
            <a:xfrm>
              <a:off x="0" y="739"/>
              <a:ext cx="5760" cy="179"/>
            </a:xfrm>
            <a:prstGeom prst="rect">
              <a:avLst/>
            </a:prstGeom>
            <a:solidFill>
              <a:srgbClr val="969696"/>
            </a:solidFill>
            <a:ln w="9525">
              <a:noFill/>
              <a:miter lim="800000"/>
              <a:headEnd type="none" w="sm" len="sm"/>
              <a:tailEnd type="none" w="sm" len="sm"/>
            </a:ln>
            <a:effectLst/>
          </p:spPr>
          <p:txBody>
            <a:bodyPr wrap="none" anchor="ctr"/>
            <a:lstStyle/>
            <a:p>
              <a:pPr>
                <a:defRPr/>
              </a:pPr>
              <a:endParaRPr lang="en-US" dirty="0">
                <a:solidFill>
                  <a:srgbClr val="000000"/>
                </a:solidFill>
              </a:endParaRPr>
            </a:p>
          </p:txBody>
        </p:sp>
        <p:sp>
          <p:nvSpPr>
            <p:cNvPr id="1087" name="Text Box 63"/>
            <p:cNvSpPr txBox="1">
              <a:spLocks noChangeArrowheads="1"/>
            </p:cNvSpPr>
            <p:nvPr userDrawn="1"/>
          </p:nvSpPr>
          <p:spPr bwMode="auto">
            <a:xfrm>
              <a:off x="0" y="730"/>
              <a:ext cx="2880" cy="173"/>
            </a:xfrm>
            <a:prstGeom prst="rect">
              <a:avLst/>
            </a:prstGeom>
            <a:noFill/>
            <a:ln w="9525">
              <a:noFill/>
              <a:miter lim="800000"/>
              <a:headEnd type="none" w="sm" len="sm"/>
              <a:tailEnd type="none" w="sm" len="sm"/>
            </a:ln>
            <a:effectLst/>
          </p:spPr>
          <p:txBody>
            <a:bodyPr lIns="457200" rIns="457200">
              <a:spAutoFit/>
            </a:bodyPr>
            <a:lstStyle/>
            <a:p>
              <a:pPr>
                <a:spcBef>
                  <a:spcPct val="50000"/>
                </a:spcBef>
                <a:defRPr/>
              </a:pPr>
              <a:r>
                <a:rPr lang="en-US" sz="1200" dirty="0">
                  <a:solidFill>
                    <a:srgbClr val="FFFFFF"/>
                  </a:solidFill>
                  <a:latin typeface="Arial" charset="0"/>
                </a:rPr>
                <a:t>Boeing |</a:t>
              </a:r>
              <a:r>
                <a:rPr lang="en-US" sz="1200" b="1" dirty="0">
                  <a:solidFill>
                    <a:srgbClr val="FFFFFF"/>
                  </a:solidFill>
                  <a:latin typeface="Arial" charset="0"/>
                </a:rPr>
                <a:t> Investor Relations</a:t>
              </a:r>
            </a:p>
          </p:txBody>
        </p:sp>
      </p:grpSp>
      <p:sp>
        <p:nvSpPr>
          <p:cNvPr id="1092" name="Rectangle 68"/>
          <p:cNvSpPr>
            <a:spLocks noChangeArrowheads="1"/>
          </p:cNvSpPr>
          <p:nvPr userDrawn="1"/>
        </p:nvSpPr>
        <p:spPr bwMode="auto">
          <a:xfrm>
            <a:off x="471488" y="6707188"/>
            <a:ext cx="2674937" cy="111125"/>
          </a:xfrm>
          <a:prstGeom prst="rect">
            <a:avLst/>
          </a:prstGeom>
          <a:noFill/>
          <a:ln w="12700">
            <a:noFill/>
            <a:miter lim="800000"/>
            <a:headEnd type="none" w="sm" len="sm"/>
            <a:tailEnd type="none" w="sm" len="sm"/>
          </a:ln>
          <a:effectLst/>
        </p:spPr>
        <p:txBody>
          <a:bodyPr lIns="9144" tIns="9144" rIns="9144" bIns="9144">
            <a:spAutoFit/>
          </a:bodyPr>
          <a:lstStyle/>
          <a:p>
            <a:pPr defTabSz="820738">
              <a:defRPr/>
            </a:pPr>
            <a:r>
              <a:rPr lang="en-US" sz="600" dirty="0">
                <a:solidFill>
                  <a:srgbClr val="000000"/>
                </a:solidFill>
                <a:latin typeface="Arial" charset="0"/>
              </a:rPr>
              <a:t>Copyright © </a:t>
            </a:r>
            <a:r>
              <a:rPr lang="en-US" sz="600" dirty="0" smtClean="0">
                <a:solidFill>
                  <a:srgbClr val="000000"/>
                </a:solidFill>
                <a:latin typeface="Arial" charset="0"/>
              </a:rPr>
              <a:t>2016 </a:t>
            </a:r>
            <a:r>
              <a:rPr lang="en-US" sz="600" dirty="0">
                <a:solidFill>
                  <a:srgbClr val="000000"/>
                </a:solidFill>
                <a:latin typeface="Arial" charset="0"/>
              </a:rPr>
              <a:t>Boeing. All rights reserved.</a:t>
            </a:r>
          </a:p>
        </p:txBody>
      </p:sp>
    </p:spTree>
  </p:cSld>
  <p:clrMap bg1="lt1" tx1="dk1" bg2="lt2" tx2="dk2" accent1="accent1" accent2="accent2" accent3="accent3" accent4="accent4" accent5="accent5" accent6="accent6" hlink="hlink" folHlink="folHlink"/>
  <p:sldLayoutIdLst>
    <p:sldLayoutId id="2147494599" r:id="rId1"/>
    <p:sldLayoutId id="2147494600" r:id="rId2"/>
    <p:sldLayoutId id="2147494601" r:id="rId3"/>
    <p:sldLayoutId id="2147494602" r:id="rId4"/>
    <p:sldLayoutId id="2147494603" r:id="rId5"/>
    <p:sldLayoutId id="2147494604" r:id="rId6"/>
    <p:sldLayoutId id="2147494605" r:id="rId7"/>
    <p:sldLayoutId id="2147494606" r:id="rId8"/>
    <p:sldLayoutId id="2147494607" r:id="rId9"/>
    <p:sldLayoutId id="2147494608" r:id="rId10"/>
    <p:sldLayoutId id="2147494609" r:id="rId11"/>
  </p:sldLayoutIdLst>
  <p:timing>
    <p:tnLst>
      <p:par>
        <p:cTn id="1" dur="indefinite" restart="never" nodeType="tmRoot"/>
      </p:par>
    </p:tnLst>
  </p:timing>
  <p:hf hdr="0" ftr="0" dt="0"/>
  <p:txStyles>
    <p:titleStyle>
      <a:lvl1pPr algn="l" defTabSz="1020763" rtl="0" eaLnBrk="0" fontAlgn="base" hangingPunct="0">
        <a:lnSpc>
          <a:spcPct val="90000"/>
        </a:lnSpc>
        <a:spcBef>
          <a:spcPct val="0"/>
        </a:spcBef>
        <a:spcAft>
          <a:spcPct val="0"/>
        </a:spcAft>
        <a:defRPr sz="3200" b="1">
          <a:solidFill>
            <a:schemeClr val="bg1"/>
          </a:solidFill>
          <a:latin typeface="+mj-lt"/>
          <a:ea typeface="+mj-ea"/>
          <a:cs typeface="+mj-cs"/>
        </a:defRPr>
      </a:lvl1pPr>
      <a:lvl2pPr algn="l" defTabSz="1020763" rtl="0" eaLnBrk="0" fontAlgn="base" hangingPunct="0">
        <a:lnSpc>
          <a:spcPct val="90000"/>
        </a:lnSpc>
        <a:spcBef>
          <a:spcPct val="0"/>
        </a:spcBef>
        <a:spcAft>
          <a:spcPct val="0"/>
        </a:spcAft>
        <a:defRPr sz="3200" b="1">
          <a:solidFill>
            <a:schemeClr val="bg1"/>
          </a:solidFill>
          <a:latin typeface="Arial" charset="0"/>
        </a:defRPr>
      </a:lvl2pPr>
      <a:lvl3pPr algn="l" defTabSz="1020763" rtl="0" eaLnBrk="0" fontAlgn="base" hangingPunct="0">
        <a:lnSpc>
          <a:spcPct val="90000"/>
        </a:lnSpc>
        <a:spcBef>
          <a:spcPct val="0"/>
        </a:spcBef>
        <a:spcAft>
          <a:spcPct val="0"/>
        </a:spcAft>
        <a:defRPr sz="3200" b="1">
          <a:solidFill>
            <a:schemeClr val="bg1"/>
          </a:solidFill>
          <a:latin typeface="Arial" charset="0"/>
        </a:defRPr>
      </a:lvl3pPr>
      <a:lvl4pPr algn="l" defTabSz="1020763" rtl="0" eaLnBrk="0" fontAlgn="base" hangingPunct="0">
        <a:lnSpc>
          <a:spcPct val="90000"/>
        </a:lnSpc>
        <a:spcBef>
          <a:spcPct val="0"/>
        </a:spcBef>
        <a:spcAft>
          <a:spcPct val="0"/>
        </a:spcAft>
        <a:defRPr sz="3200" b="1">
          <a:solidFill>
            <a:schemeClr val="bg1"/>
          </a:solidFill>
          <a:latin typeface="Arial" charset="0"/>
        </a:defRPr>
      </a:lvl4pPr>
      <a:lvl5pPr algn="l" defTabSz="1020763" rtl="0" eaLnBrk="0" fontAlgn="base" hangingPunct="0">
        <a:lnSpc>
          <a:spcPct val="90000"/>
        </a:lnSpc>
        <a:spcBef>
          <a:spcPct val="0"/>
        </a:spcBef>
        <a:spcAft>
          <a:spcPct val="0"/>
        </a:spcAft>
        <a:defRPr sz="3200" b="1">
          <a:solidFill>
            <a:schemeClr val="bg1"/>
          </a:solidFill>
          <a:latin typeface="Arial" charset="0"/>
        </a:defRPr>
      </a:lvl5pPr>
      <a:lvl6pPr marL="457200" algn="l" defTabSz="1020763" rtl="0" eaLnBrk="0" fontAlgn="base" hangingPunct="0">
        <a:lnSpc>
          <a:spcPct val="90000"/>
        </a:lnSpc>
        <a:spcBef>
          <a:spcPct val="0"/>
        </a:spcBef>
        <a:spcAft>
          <a:spcPct val="0"/>
        </a:spcAft>
        <a:defRPr sz="3200" b="1">
          <a:solidFill>
            <a:schemeClr val="bg1"/>
          </a:solidFill>
          <a:latin typeface="Arial" charset="0"/>
        </a:defRPr>
      </a:lvl6pPr>
      <a:lvl7pPr marL="914400" algn="l" defTabSz="1020763" rtl="0" eaLnBrk="0" fontAlgn="base" hangingPunct="0">
        <a:lnSpc>
          <a:spcPct val="90000"/>
        </a:lnSpc>
        <a:spcBef>
          <a:spcPct val="0"/>
        </a:spcBef>
        <a:spcAft>
          <a:spcPct val="0"/>
        </a:spcAft>
        <a:defRPr sz="3200" b="1">
          <a:solidFill>
            <a:schemeClr val="bg1"/>
          </a:solidFill>
          <a:latin typeface="Arial" charset="0"/>
        </a:defRPr>
      </a:lvl7pPr>
      <a:lvl8pPr marL="1371600" algn="l" defTabSz="1020763" rtl="0" eaLnBrk="0" fontAlgn="base" hangingPunct="0">
        <a:lnSpc>
          <a:spcPct val="90000"/>
        </a:lnSpc>
        <a:spcBef>
          <a:spcPct val="0"/>
        </a:spcBef>
        <a:spcAft>
          <a:spcPct val="0"/>
        </a:spcAft>
        <a:defRPr sz="3200" b="1">
          <a:solidFill>
            <a:schemeClr val="bg1"/>
          </a:solidFill>
          <a:latin typeface="Arial" charset="0"/>
        </a:defRPr>
      </a:lvl8pPr>
      <a:lvl9pPr marL="1828800" algn="l" defTabSz="1020763" rtl="0" eaLnBrk="0" fontAlgn="base" hangingPunct="0">
        <a:lnSpc>
          <a:spcPct val="90000"/>
        </a:lnSpc>
        <a:spcBef>
          <a:spcPct val="0"/>
        </a:spcBef>
        <a:spcAft>
          <a:spcPct val="0"/>
        </a:spcAft>
        <a:defRPr sz="3200" b="1">
          <a:solidFill>
            <a:schemeClr val="bg1"/>
          </a:solidFill>
          <a:latin typeface="Arial" charset="0"/>
        </a:defRPr>
      </a:lvl9pPr>
    </p:titleStyle>
    <p:bodyStyle>
      <a:lvl1pPr marL="169863" indent="-169863"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ea typeface="+mn-ea"/>
          <a:cs typeface="+mn-cs"/>
        </a:defRPr>
      </a:lvl1pPr>
      <a:lvl2pPr marL="515938" indent="-168275"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2pPr>
      <a:lvl3pPr marL="8572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3pPr>
      <a:lvl4pPr marL="12001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4pPr>
      <a:lvl5pPr marL="15430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5pPr>
      <a:lvl6pPr marL="20002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6pPr>
      <a:lvl7pPr marL="24574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7pPr>
      <a:lvl8pPr marL="29146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8pPr>
      <a:lvl9pPr marL="33718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89" name="Rectangle 65"/>
          <p:cNvSpPr>
            <a:spLocks noChangeArrowheads="1"/>
          </p:cNvSpPr>
          <p:nvPr userDrawn="1"/>
        </p:nvSpPr>
        <p:spPr bwMode="auto">
          <a:xfrm>
            <a:off x="0" y="0"/>
            <a:ext cx="9144000" cy="1462088"/>
          </a:xfrm>
          <a:prstGeom prst="rect">
            <a:avLst/>
          </a:prstGeom>
          <a:gradFill rotWithShape="1">
            <a:gsLst>
              <a:gs pos="0">
                <a:srgbClr val="0038A8"/>
              </a:gs>
              <a:gs pos="100000">
                <a:srgbClr val="3A75C4"/>
              </a:gs>
            </a:gsLst>
            <a:lin ang="0" scaled="1"/>
          </a:gradFill>
          <a:ln w="9525">
            <a:noFill/>
            <a:miter lim="800000"/>
            <a:headEnd type="none" w="sm" len="sm"/>
            <a:tailEnd type="none" w="sm" len="sm"/>
          </a:ln>
          <a:effectLst/>
        </p:spPr>
        <p:txBody>
          <a:bodyPr wrap="none" anchor="ctr"/>
          <a:lstStyle/>
          <a:p>
            <a:pPr>
              <a:defRPr/>
            </a:pPr>
            <a:endParaRPr lang="en-US" dirty="0">
              <a:solidFill>
                <a:srgbClr val="000000"/>
              </a:solidFill>
            </a:endParaRPr>
          </a:p>
        </p:txBody>
      </p:sp>
      <p:sp>
        <p:nvSpPr>
          <p:cNvPr id="45059" name="Rectangle 16"/>
          <p:cNvSpPr>
            <a:spLocks noGrp="1" noChangeArrowheads="1"/>
          </p:cNvSpPr>
          <p:nvPr>
            <p:ph type="title"/>
          </p:nvPr>
        </p:nvSpPr>
        <p:spPr bwMode="auto">
          <a:xfrm>
            <a:off x="392113" y="411163"/>
            <a:ext cx="8345487" cy="747712"/>
          </a:xfrm>
          <a:prstGeom prst="rect">
            <a:avLst/>
          </a:prstGeom>
          <a:noFill/>
          <a:ln w="9525">
            <a:noFill/>
            <a:miter lim="800000"/>
            <a:headEnd/>
            <a:tailEnd/>
          </a:ln>
        </p:spPr>
        <p:txBody>
          <a:bodyPr vert="horz" wrap="square" lIns="9144" tIns="9144" rIns="9144" bIns="9144" numCol="1" anchor="t" anchorCtr="0" compatLnSpc="1">
            <a:prstTxWarp prst="textNoShape">
              <a:avLst/>
            </a:prstTxWarp>
          </a:bodyPr>
          <a:lstStyle/>
          <a:p>
            <a:pPr lvl="0"/>
            <a:r>
              <a:rPr lang="en-US" smtClean="0"/>
              <a:t>Click to edit Master title style</a:t>
            </a:r>
            <a:br>
              <a:rPr lang="en-US" smtClean="0"/>
            </a:br>
            <a:r>
              <a:rPr lang="en-US" smtClean="0"/>
              <a:t>Second line</a:t>
            </a:r>
          </a:p>
        </p:txBody>
      </p:sp>
      <p:sp>
        <p:nvSpPr>
          <p:cNvPr id="45060" name="Rectangle 51"/>
          <p:cNvSpPr>
            <a:spLocks noGrp="1" noChangeArrowheads="1"/>
          </p:cNvSpPr>
          <p:nvPr>
            <p:ph type="body" idx="1"/>
          </p:nvPr>
        </p:nvSpPr>
        <p:spPr bwMode="auto">
          <a:xfrm>
            <a:off x="388938" y="1692275"/>
            <a:ext cx="8345487" cy="4757738"/>
          </a:xfrm>
          <a:prstGeom prst="rect">
            <a:avLst/>
          </a:prstGeom>
          <a:noFill/>
          <a:ln w="9525">
            <a:noFill/>
            <a:miter lim="800000"/>
            <a:headEnd/>
            <a:tailEnd/>
          </a:ln>
        </p:spPr>
        <p:txBody>
          <a:bodyPr vert="horz" wrap="square" lIns="9144" tIns="9144" rIns="9144" bIns="914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81" name="Rectangle 57"/>
          <p:cNvSpPr>
            <a:spLocks noGrp="1" noChangeArrowheads="1"/>
          </p:cNvSpPr>
          <p:nvPr>
            <p:ph type="sldNum" sz="quarter" idx="4"/>
          </p:nvPr>
        </p:nvSpPr>
        <p:spPr bwMode="auto">
          <a:xfrm>
            <a:off x="6407150" y="6519863"/>
            <a:ext cx="2328863" cy="246062"/>
          </a:xfrm>
          <a:prstGeom prst="rect">
            <a:avLst/>
          </a:prstGeom>
          <a:noFill/>
          <a:ln w="9525">
            <a:noFill/>
            <a:miter lim="800000"/>
            <a:headEnd/>
            <a:tailEnd/>
          </a:ln>
          <a:effectLst/>
        </p:spPr>
        <p:txBody>
          <a:bodyPr vert="horz" wrap="square" lIns="9144" tIns="9144" rIns="9144" bIns="9144" numCol="1" anchor="t" anchorCtr="0" compatLnSpc="1">
            <a:prstTxWarp prst="textNoShape">
              <a:avLst/>
            </a:prstTxWarp>
          </a:bodyPr>
          <a:lstStyle>
            <a:lvl1pPr algn="r" eaLnBrk="0" hangingPunct="0">
              <a:defRPr sz="1000" i="0">
                <a:solidFill>
                  <a:srgbClr val="000000"/>
                </a:solidFill>
                <a:latin typeface="+mn-lt"/>
              </a:defRPr>
            </a:lvl1pPr>
          </a:lstStyle>
          <a:p>
            <a:pPr>
              <a:defRPr/>
            </a:pPr>
            <a:r>
              <a:rPr lang="en-US" dirty="0"/>
              <a:t> </a:t>
            </a:r>
            <a:fld id="{3F122E6E-D5C3-4BD4-96F8-509819DB169A}" type="slidenum">
              <a:rPr lang="en-US"/>
              <a:pPr>
                <a:defRPr/>
              </a:pPr>
              <a:t>‹#›</a:t>
            </a:fld>
            <a:endParaRPr lang="en-US" dirty="0"/>
          </a:p>
        </p:txBody>
      </p:sp>
      <p:grpSp>
        <p:nvGrpSpPr>
          <p:cNvPr id="2" name="Group 64"/>
          <p:cNvGrpSpPr>
            <a:grpSpLocks/>
          </p:cNvGrpSpPr>
          <p:nvPr userDrawn="1"/>
        </p:nvGrpSpPr>
        <p:grpSpPr bwMode="auto">
          <a:xfrm>
            <a:off x="0" y="1296988"/>
            <a:ext cx="9144000" cy="298450"/>
            <a:chOff x="0" y="730"/>
            <a:chExt cx="5760" cy="188"/>
          </a:xfrm>
        </p:grpSpPr>
        <p:sp>
          <p:nvSpPr>
            <p:cNvPr id="1085" name="Rectangle 61"/>
            <p:cNvSpPr>
              <a:spLocks noChangeArrowheads="1"/>
            </p:cNvSpPr>
            <p:nvPr userDrawn="1"/>
          </p:nvSpPr>
          <p:spPr bwMode="auto">
            <a:xfrm>
              <a:off x="0" y="739"/>
              <a:ext cx="5760" cy="179"/>
            </a:xfrm>
            <a:prstGeom prst="rect">
              <a:avLst/>
            </a:prstGeom>
            <a:solidFill>
              <a:srgbClr val="969696"/>
            </a:solidFill>
            <a:ln w="9525">
              <a:noFill/>
              <a:miter lim="800000"/>
              <a:headEnd type="none" w="sm" len="sm"/>
              <a:tailEnd type="none" w="sm" len="sm"/>
            </a:ln>
            <a:effectLst/>
          </p:spPr>
          <p:txBody>
            <a:bodyPr wrap="none" anchor="ctr"/>
            <a:lstStyle/>
            <a:p>
              <a:pPr>
                <a:defRPr/>
              </a:pPr>
              <a:endParaRPr lang="en-US" dirty="0">
                <a:solidFill>
                  <a:srgbClr val="000000"/>
                </a:solidFill>
              </a:endParaRPr>
            </a:p>
          </p:txBody>
        </p:sp>
        <p:sp>
          <p:nvSpPr>
            <p:cNvPr id="1087" name="Text Box 63"/>
            <p:cNvSpPr txBox="1">
              <a:spLocks noChangeArrowheads="1"/>
            </p:cNvSpPr>
            <p:nvPr userDrawn="1"/>
          </p:nvSpPr>
          <p:spPr bwMode="auto">
            <a:xfrm>
              <a:off x="0" y="730"/>
              <a:ext cx="2880" cy="173"/>
            </a:xfrm>
            <a:prstGeom prst="rect">
              <a:avLst/>
            </a:prstGeom>
            <a:noFill/>
            <a:ln w="9525">
              <a:noFill/>
              <a:miter lim="800000"/>
              <a:headEnd type="none" w="sm" len="sm"/>
              <a:tailEnd type="none" w="sm" len="sm"/>
            </a:ln>
            <a:effectLst/>
          </p:spPr>
          <p:txBody>
            <a:bodyPr lIns="457200" rIns="457200">
              <a:spAutoFit/>
            </a:bodyPr>
            <a:lstStyle/>
            <a:p>
              <a:pPr>
                <a:spcBef>
                  <a:spcPct val="50000"/>
                </a:spcBef>
                <a:defRPr/>
              </a:pPr>
              <a:r>
                <a:rPr lang="en-US" sz="1200" dirty="0">
                  <a:solidFill>
                    <a:srgbClr val="FFFFFF"/>
                  </a:solidFill>
                  <a:latin typeface="Arial"/>
                </a:rPr>
                <a:t>Boeing |</a:t>
              </a:r>
              <a:r>
                <a:rPr lang="en-US" sz="1200" b="1" dirty="0">
                  <a:solidFill>
                    <a:srgbClr val="FFFFFF"/>
                  </a:solidFill>
                  <a:latin typeface="Arial"/>
                </a:rPr>
                <a:t> Investor Relations</a:t>
              </a:r>
            </a:p>
          </p:txBody>
        </p:sp>
      </p:grpSp>
      <p:sp>
        <p:nvSpPr>
          <p:cNvPr id="1092" name="Rectangle 68"/>
          <p:cNvSpPr>
            <a:spLocks noChangeArrowheads="1"/>
          </p:cNvSpPr>
          <p:nvPr userDrawn="1"/>
        </p:nvSpPr>
        <p:spPr bwMode="auto">
          <a:xfrm>
            <a:off x="471488" y="6707188"/>
            <a:ext cx="2674937" cy="111125"/>
          </a:xfrm>
          <a:prstGeom prst="rect">
            <a:avLst/>
          </a:prstGeom>
          <a:noFill/>
          <a:ln w="12700">
            <a:noFill/>
            <a:miter lim="800000"/>
            <a:headEnd type="none" w="sm" len="sm"/>
            <a:tailEnd type="none" w="sm" len="sm"/>
          </a:ln>
          <a:effectLst/>
        </p:spPr>
        <p:txBody>
          <a:bodyPr lIns="9144" tIns="9144" rIns="9144" bIns="9144">
            <a:spAutoFit/>
          </a:bodyPr>
          <a:lstStyle/>
          <a:p>
            <a:pPr defTabSz="820738">
              <a:defRPr/>
            </a:pPr>
            <a:r>
              <a:rPr lang="en-US" sz="600" dirty="0">
                <a:solidFill>
                  <a:srgbClr val="000000"/>
                </a:solidFill>
                <a:latin typeface="Arial"/>
              </a:rPr>
              <a:t>Copyright © </a:t>
            </a:r>
            <a:r>
              <a:rPr lang="en-US" sz="600" dirty="0" smtClean="0">
                <a:solidFill>
                  <a:srgbClr val="000000"/>
                </a:solidFill>
                <a:latin typeface="Arial"/>
              </a:rPr>
              <a:t>2016 </a:t>
            </a:r>
            <a:r>
              <a:rPr lang="en-US" sz="600" dirty="0">
                <a:solidFill>
                  <a:srgbClr val="000000"/>
                </a:solidFill>
                <a:latin typeface="Arial"/>
              </a:rPr>
              <a:t>Boeing. All rights reserved.</a:t>
            </a:r>
          </a:p>
        </p:txBody>
      </p:sp>
    </p:spTree>
  </p:cSld>
  <p:clrMap bg1="lt1" tx1="dk1" bg2="lt2" tx2="dk2" accent1="accent1" accent2="accent2" accent3="accent3" accent4="accent4" accent5="accent5" accent6="accent6" hlink="hlink" folHlink="folHlink"/>
  <p:sldLayoutIdLst>
    <p:sldLayoutId id="2147494612" r:id="rId1"/>
    <p:sldLayoutId id="2147494613" r:id="rId2"/>
    <p:sldLayoutId id="2147494614" r:id="rId3"/>
    <p:sldLayoutId id="2147494615" r:id="rId4"/>
    <p:sldLayoutId id="2147494616" r:id="rId5"/>
    <p:sldLayoutId id="2147494617" r:id="rId6"/>
    <p:sldLayoutId id="2147494618" r:id="rId7"/>
    <p:sldLayoutId id="2147494619" r:id="rId8"/>
    <p:sldLayoutId id="2147494620" r:id="rId9"/>
    <p:sldLayoutId id="2147494621" r:id="rId10"/>
    <p:sldLayoutId id="2147494622" r:id="rId11"/>
  </p:sldLayoutIdLst>
  <p:timing>
    <p:tnLst>
      <p:par>
        <p:cTn id="1" dur="indefinite" restart="never" nodeType="tmRoot"/>
      </p:par>
    </p:tnLst>
  </p:timing>
  <p:hf hdr="0" ftr="0" dt="0"/>
  <p:txStyles>
    <p:titleStyle>
      <a:lvl1pPr algn="l" defTabSz="1020763" rtl="0" eaLnBrk="0" fontAlgn="base" hangingPunct="0">
        <a:lnSpc>
          <a:spcPct val="90000"/>
        </a:lnSpc>
        <a:spcBef>
          <a:spcPct val="0"/>
        </a:spcBef>
        <a:spcAft>
          <a:spcPct val="0"/>
        </a:spcAft>
        <a:defRPr sz="3200" b="1">
          <a:solidFill>
            <a:schemeClr val="bg1"/>
          </a:solidFill>
          <a:latin typeface="+mj-lt"/>
          <a:ea typeface="+mj-ea"/>
          <a:cs typeface="+mj-cs"/>
        </a:defRPr>
      </a:lvl1pPr>
      <a:lvl2pPr algn="l" defTabSz="1020763" rtl="0" eaLnBrk="0" fontAlgn="base" hangingPunct="0">
        <a:lnSpc>
          <a:spcPct val="90000"/>
        </a:lnSpc>
        <a:spcBef>
          <a:spcPct val="0"/>
        </a:spcBef>
        <a:spcAft>
          <a:spcPct val="0"/>
        </a:spcAft>
        <a:defRPr sz="3200" b="1">
          <a:solidFill>
            <a:schemeClr val="bg1"/>
          </a:solidFill>
          <a:latin typeface="Arial" charset="0"/>
        </a:defRPr>
      </a:lvl2pPr>
      <a:lvl3pPr algn="l" defTabSz="1020763" rtl="0" eaLnBrk="0" fontAlgn="base" hangingPunct="0">
        <a:lnSpc>
          <a:spcPct val="90000"/>
        </a:lnSpc>
        <a:spcBef>
          <a:spcPct val="0"/>
        </a:spcBef>
        <a:spcAft>
          <a:spcPct val="0"/>
        </a:spcAft>
        <a:defRPr sz="3200" b="1">
          <a:solidFill>
            <a:schemeClr val="bg1"/>
          </a:solidFill>
          <a:latin typeface="Arial" charset="0"/>
        </a:defRPr>
      </a:lvl3pPr>
      <a:lvl4pPr algn="l" defTabSz="1020763" rtl="0" eaLnBrk="0" fontAlgn="base" hangingPunct="0">
        <a:lnSpc>
          <a:spcPct val="90000"/>
        </a:lnSpc>
        <a:spcBef>
          <a:spcPct val="0"/>
        </a:spcBef>
        <a:spcAft>
          <a:spcPct val="0"/>
        </a:spcAft>
        <a:defRPr sz="3200" b="1">
          <a:solidFill>
            <a:schemeClr val="bg1"/>
          </a:solidFill>
          <a:latin typeface="Arial" charset="0"/>
        </a:defRPr>
      </a:lvl4pPr>
      <a:lvl5pPr algn="l" defTabSz="1020763" rtl="0" eaLnBrk="0" fontAlgn="base" hangingPunct="0">
        <a:lnSpc>
          <a:spcPct val="90000"/>
        </a:lnSpc>
        <a:spcBef>
          <a:spcPct val="0"/>
        </a:spcBef>
        <a:spcAft>
          <a:spcPct val="0"/>
        </a:spcAft>
        <a:defRPr sz="3200" b="1">
          <a:solidFill>
            <a:schemeClr val="bg1"/>
          </a:solidFill>
          <a:latin typeface="Arial" charset="0"/>
        </a:defRPr>
      </a:lvl5pPr>
      <a:lvl6pPr marL="457200" algn="l" defTabSz="1020763" rtl="0" eaLnBrk="0" fontAlgn="base" hangingPunct="0">
        <a:lnSpc>
          <a:spcPct val="90000"/>
        </a:lnSpc>
        <a:spcBef>
          <a:spcPct val="0"/>
        </a:spcBef>
        <a:spcAft>
          <a:spcPct val="0"/>
        </a:spcAft>
        <a:defRPr sz="3200" b="1">
          <a:solidFill>
            <a:schemeClr val="bg1"/>
          </a:solidFill>
          <a:latin typeface="Arial" charset="0"/>
        </a:defRPr>
      </a:lvl6pPr>
      <a:lvl7pPr marL="914400" algn="l" defTabSz="1020763" rtl="0" eaLnBrk="0" fontAlgn="base" hangingPunct="0">
        <a:lnSpc>
          <a:spcPct val="90000"/>
        </a:lnSpc>
        <a:spcBef>
          <a:spcPct val="0"/>
        </a:spcBef>
        <a:spcAft>
          <a:spcPct val="0"/>
        </a:spcAft>
        <a:defRPr sz="3200" b="1">
          <a:solidFill>
            <a:schemeClr val="bg1"/>
          </a:solidFill>
          <a:latin typeface="Arial" charset="0"/>
        </a:defRPr>
      </a:lvl7pPr>
      <a:lvl8pPr marL="1371600" algn="l" defTabSz="1020763" rtl="0" eaLnBrk="0" fontAlgn="base" hangingPunct="0">
        <a:lnSpc>
          <a:spcPct val="90000"/>
        </a:lnSpc>
        <a:spcBef>
          <a:spcPct val="0"/>
        </a:spcBef>
        <a:spcAft>
          <a:spcPct val="0"/>
        </a:spcAft>
        <a:defRPr sz="3200" b="1">
          <a:solidFill>
            <a:schemeClr val="bg1"/>
          </a:solidFill>
          <a:latin typeface="Arial" charset="0"/>
        </a:defRPr>
      </a:lvl8pPr>
      <a:lvl9pPr marL="1828800" algn="l" defTabSz="1020763" rtl="0" eaLnBrk="0" fontAlgn="base" hangingPunct="0">
        <a:lnSpc>
          <a:spcPct val="90000"/>
        </a:lnSpc>
        <a:spcBef>
          <a:spcPct val="0"/>
        </a:spcBef>
        <a:spcAft>
          <a:spcPct val="0"/>
        </a:spcAft>
        <a:defRPr sz="3200" b="1">
          <a:solidFill>
            <a:schemeClr val="bg1"/>
          </a:solidFill>
          <a:latin typeface="Arial" charset="0"/>
        </a:defRPr>
      </a:lvl9pPr>
    </p:titleStyle>
    <p:bodyStyle>
      <a:lvl1pPr marL="169863" indent="-169863"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ea typeface="+mn-ea"/>
          <a:cs typeface="+mn-cs"/>
        </a:defRPr>
      </a:lvl1pPr>
      <a:lvl2pPr marL="515938" indent="-168275"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2pPr>
      <a:lvl3pPr marL="8572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3pPr>
      <a:lvl4pPr marL="12001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4pPr>
      <a:lvl5pPr marL="15430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5pPr>
      <a:lvl6pPr marL="20002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6pPr>
      <a:lvl7pPr marL="24574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7pPr>
      <a:lvl8pPr marL="29146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8pPr>
      <a:lvl9pPr marL="3371850" indent="-171450" algn="l" defTabSz="1020763" rtl="0" eaLnBrk="0" fontAlgn="base" hangingPunct="0">
        <a:spcBef>
          <a:spcPct val="20000"/>
        </a:spcBef>
        <a:spcAft>
          <a:spcPct val="20000"/>
        </a:spcAft>
        <a:buClr>
          <a:schemeClr val="hlink"/>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9.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7" Type="http://schemas.openxmlformats.org/officeDocument/2006/relationships/image" Target="../media/image5.jpeg"/><Relationship Id="rId2" Type="http://schemas.openxmlformats.org/officeDocument/2006/relationships/slideLayout" Target="../slideLayouts/slideLayout23.xml"/><Relationship Id="rId1" Type="http://schemas.openxmlformats.org/officeDocument/2006/relationships/vmlDrawing" Target="../drawings/vmlDrawing1.v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Microsoft_Excel_97-2003_Worksheet1.xls"/></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8.xml"/><Relationship Id="rId1" Type="http://schemas.openxmlformats.org/officeDocument/2006/relationships/vmlDrawing" Target="../drawings/vmlDrawing2.vml"/><Relationship Id="rId6" Type="http://schemas.openxmlformats.org/officeDocument/2006/relationships/image" Target="../media/image7.jpg"/><Relationship Id="rId5" Type="http://schemas.openxmlformats.org/officeDocument/2006/relationships/image" Target="../media/image6.emf"/><Relationship Id="rId4" Type="http://schemas.openxmlformats.org/officeDocument/2006/relationships/oleObject" Target="../embeddings/Microsoft_Excel_97-2003_Worksheet2.xls"/></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chart" Target="../charts/char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387350" y="1876425"/>
            <a:ext cx="8756650" cy="2273300"/>
          </a:xfrm>
        </p:spPr>
        <p:txBody>
          <a:bodyPr/>
          <a:lstStyle/>
          <a:p>
            <a:r>
              <a:rPr lang="en-US" sz="4000" dirty="0" smtClean="0"/>
              <a:t>Second-Quarter 2016</a:t>
            </a:r>
            <a:br>
              <a:rPr lang="en-US" sz="4000" dirty="0" smtClean="0"/>
            </a:br>
            <a:r>
              <a:rPr lang="en-US" sz="4000" dirty="0" smtClean="0"/>
              <a:t>Performance Review</a:t>
            </a:r>
            <a:br>
              <a:rPr lang="en-US" sz="4000" dirty="0" smtClean="0"/>
            </a:br>
            <a:endParaRPr lang="en-US" sz="4000" dirty="0" smtClean="0"/>
          </a:p>
        </p:txBody>
      </p:sp>
      <p:sp>
        <p:nvSpPr>
          <p:cNvPr id="18435" name="Rectangle 3"/>
          <p:cNvSpPr>
            <a:spLocks noGrp="1" noChangeArrowheads="1"/>
          </p:cNvSpPr>
          <p:nvPr>
            <p:ph type="subTitle" idx="1"/>
          </p:nvPr>
        </p:nvSpPr>
        <p:spPr>
          <a:xfrm>
            <a:off x="392114" y="4033368"/>
            <a:ext cx="7456486" cy="2101850"/>
          </a:xfrm>
        </p:spPr>
        <p:txBody>
          <a:bodyPr/>
          <a:lstStyle/>
          <a:p>
            <a:pPr>
              <a:lnSpc>
                <a:spcPct val="80000"/>
              </a:lnSpc>
            </a:pPr>
            <a:r>
              <a:rPr lang="en-US" sz="2800" b="1" dirty="0" smtClean="0"/>
              <a:t>Dennis Muilenburg</a:t>
            </a:r>
          </a:p>
          <a:p>
            <a:pPr>
              <a:lnSpc>
                <a:spcPct val="80000"/>
              </a:lnSpc>
            </a:pPr>
            <a:r>
              <a:rPr lang="en-US" sz="2000" dirty="0" smtClean="0"/>
              <a:t>Chairman, President and Chief Executive Officer</a:t>
            </a:r>
          </a:p>
          <a:p>
            <a:pPr>
              <a:lnSpc>
                <a:spcPct val="80000"/>
              </a:lnSpc>
            </a:pPr>
            <a:endParaRPr lang="en-US" sz="1600" b="1" dirty="0" smtClean="0"/>
          </a:p>
          <a:p>
            <a:pPr>
              <a:lnSpc>
                <a:spcPct val="80000"/>
              </a:lnSpc>
            </a:pPr>
            <a:r>
              <a:rPr lang="en-US" sz="2800" b="1" dirty="0" smtClean="0"/>
              <a:t>Greg Smith</a:t>
            </a:r>
          </a:p>
          <a:p>
            <a:pPr>
              <a:lnSpc>
                <a:spcPct val="80000"/>
              </a:lnSpc>
            </a:pPr>
            <a:r>
              <a:rPr lang="en-US" sz="2000" dirty="0" smtClean="0"/>
              <a:t>Chief Financial Officer</a:t>
            </a:r>
          </a:p>
          <a:p>
            <a:pPr>
              <a:lnSpc>
                <a:spcPct val="80000"/>
              </a:lnSpc>
            </a:pPr>
            <a:r>
              <a:rPr lang="en-US" sz="2000" dirty="0"/>
              <a:t>E</a:t>
            </a:r>
            <a:r>
              <a:rPr lang="en-US" sz="2000" dirty="0" smtClean="0"/>
              <a:t>xecutive Vice President, Corporate Development &amp; Strategy</a:t>
            </a:r>
          </a:p>
          <a:p>
            <a:pPr>
              <a:lnSpc>
                <a:spcPct val="80000"/>
              </a:lnSpc>
            </a:pPr>
            <a:endParaRPr lang="en-US" sz="2000" dirty="0" smtClean="0"/>
          </a:p>
          <a:p>
            <a:pPr>
              <a:lnSpc>
                <a:spcPct val="80000"/>
              </a:lnSpc>
            </a:pPr>
            <a:r>
              <a:rPr lang="en-US" sz="1600" dirty="0" smtClean="0"/>
              <a:t/>
            </a:r>
            <a:br>
              <a:rPr lang="en-US" sz="1600" dirty="0" smtClean="0"/>
            </a:br>
            <a:r>
              <a:rPr lang="en-US" sz="1600" dirty="0" smtClean="0"/>
              <a:t>July 27, 2016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pPr>
              <a:defRPr/>
            </a:pPr>
            <a:r>
              <a:rPr lang="en-US" dirty="0"/>
              <a:t> </a:t>
            </a:r>
            <a:fld id="{1DEDA29B-EA4F-4003-AC5D-E8C17616AF9C}" type="slidenum">
              <a:rPr lang="en-US"/>
              <a:pPr>
                <a:defRPr/>
              </a:pPr>
              <a:t>10</a:t>
            </a:fld>
            <a:endParaRPr lang="en-US" dirty="0"/>
          </a:p>
        </p:txBody>
      </p:sp>
      <p:sp>
        <p:nvSpPr>
          <p:cNvPr id="18435" name="Rectangle 13"/>
          <p:cNvSpPr>
            <a:spLocks noChangeArrowheads="1"/>
          </p:cNvSpPr>
          <p:nvPr/>
        </p:nvSpPr>
        <p:spPr bwMode="auto">
          <a:xfrm>
            <a:off x="406400" y="1866900"/>
            <a:ext cx="8356600" cy="4305300"/>
          </a:xfrm>
          <a:prstGeom prst="rect">
            <a:avLst/>
          </a:prstGeom>
          <a:noFill/>
          <a:ln w="9525">
            <a:noFill/>
            <a:miter lim="800000"/>
            <a:headEnd/>
            <a:tailEnd/>
          </a:ln>
        </p:spPr>
        <p:txBody>
          <a:bodyPr lIns="9144" tIns="9144" rIns="9144" bIns="9144"/>
          <a:lstStyle/>
          <a:p>
            <a:pPr lvl="0">
              <a:defRPr/>
            </a:pPr>
            <a:r>
              <a:rPr lang="en-US" sz="1100" dirty="0" smtClean="0">
                <a:solidFill>
                  <a:srgbClr val="000000"/>
                </a:solidFill>
                <a:latin typeface="Arial"/>
              </a:rPr>
              <a:t>This document contains “forward-looking statements” within the meaning of the Private Securities Litigation Reform Act of 1995.  Words such as “may,” “should,” “expects,” “intends,” “projects,” “plans,” “believes,” “estimates,” “targets,” “anticipates,” and similar expressions are used to identify these forward-looking statements.  Examples of forward-looking statements include statements relating to our future financial condition and operating results, as well as any other statement that does not directly relate to any historical or current fact.  Forward-looking statements are based on our current expectations and assumptions, which may not prove to be accurate.  These statements are not guarantees and are subject to risks, uncertainties, and changes in circumstances that are difficult to predict.  Many factors could cause actual results to differ materially and adversely from these forward-looking statements.  Among these factors are risks related to: (1) general conditions in the economy and our industry, including those due to regulatory changes; (2) our reliance on our commercial airline customers; (3) the overall health of our aircraft production system, planned production rate increases across multiple commercial airline programs, our commercial development and derivative aircraft programs, and our aircraft being subject to stringent performance and reliability standards; (4) changing budget and appropriation levels and acquisition priorities of the U.S. government; (5) our dependence on U.S. government contracts; (6) our reliance on fixed-price contracts; (7) our reliance on cost-type contracts; (8) uncertainties concerning contracts that include in-orbit incentive payments; (9) our dependence on our subcontractors and suppliers, as well as the availability of raw materials, (10) changes in accounting estimates; (11) changes in the competitive landscape in our markets; (12) our non-U.S. operations, including sales to non-U.S. customers; (13) potential adverse developments in new or pending litigation and/or government investigations; (14) customer and aircraft concentration in Boeing Capital’s customer financing portfolio; (15) changes in our ability to obtain debt on commercially reasonable terms and at competitive rates in order to fund our operations and contractual commitments; (16) realizing the anticipated benefits of mergers, acquisitions, joint ventures/strategic alliances or divestitures; (17) the adequacy of our insurance coverage to cover significant risk exposures; (18) potential business disruptions, including those related to physical security threats, information technology or cyber-attacks or natural disasters; (19) work stoppages or other labor disruptions; (20) significant changes in discount rates and actual investment return on pension assets; (21) potential environmental liabilities; and (22) threats to the security of our or our customers’ information.</a:t>
            </a:r>
          </a:p>
          <a:p>
            <a:pPr lvl="0">
              <a:defRPr/>
            </a:pPr>
            <a:endParaRPr lang="en-US" sz="1100" dirty="0" smtClean="0">
              <a:solidFill>
                <a:srgbClr val="000000"/>
              </a:solidFill>
              <a:latin typeface="Arial"/>
            </a:endParaRPr>
          </a:p>
          <a:p>
            <a:pPr lvl="0">
              <a:defRPr/>
            </a:pPr>
            <a:r>
              <a:rPr lang="en-US" sz="1100" dirty="0" smtClean="0">
                <a:solidFill>
                  <a:srgbClr val="000000"/>
                </a:solidFill>
                <a:latin typeface="Arial"/>
              </a:rPr>
              <a:t>Additional information concerning these and other factors can be found in our filings with the Securities and Exchange Commission, including our most recent Annual Report on Form 10-K, Quarterly Reports on Form 10-Q and Current Reports on Form 8-K.  Any forward-looking statement speaks only as of the date on which it is made, and we assume no obligation to update or revise any forward-looking statement, whether as a result of new information, future events, or otherwise, except as required by law.</a:t>
            </a:r>
          </a:p>
          <a:p>
            <a:pPr algn="just">
              <a:lnSpc>
                <a:spcPct val="80000"/>
              </a:lnSpc>
              <a:spcBef>
                <a:spcPct val="20000"/>
              </a:spcBef>
              <a:spcAft>
                <a:spcPct val="20000"/>
              </a:spcAft>
              <a:buClr>
                <a:schemeClr val="hlink"/>
              </a:buClr>
              <a:buFont typeface="Wingdings" pitchFamily="2" charset="2"/>
              <a:buNone/>
              <a:defRPr/>
            </a:pPr>
            <a:endParaRPr lang="en-US" sz="1100" dirty="0">
              <a:latin typeface="+mn-lt"/>
            </a:endParaRPr>
          </a:p>
        </p:txBody>
      </p:sp>
      <p:sp>
        <p:nvSpPr>
          <p:cNvPr id="36868" name="Rectangle 2"/>
          <p:cNvSpPr>
            <a:spLocks noGrp="1" noChangeArrowheads="1"/>
          </p:cNvSpPr>
          <p:nvPr>
            <p:ph type="title"/>
          </p:nvPr>
        </p:nvSpPr>
        <p:spPr>
          <a:xfrm>
            <a:off x="409575" y="430213"/>
            <a:ext cx="8759825" cy="747712"/>
          </a:xfrm>
        </p:spPr>
        <p:txBody>
          <a:bodyPr/>
          <a:lstStyle/>
          <a:p>
            <a:r>
              <a:rPr lang="en-US" sz="2800" dirty="0" smtClean="0"/>
              <a:t>Caution Concerning Forward-Looking Statements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p:txBody>
          <a:bodyPr/>
          <a:lstStyle/>
          <a:p>
            <a:r>
              <a:rPr lang="en-US" altLang="en-US" dirty="0"/>
              <a:t>Non-GAAP Measure Disclosure</a:t>
            </a:r>
            <a:endParaRPr lang="en-US" dirty="0" smtClean="0"/>
          </a:p>
        </p:txBody>
      </p:sp>
      <p:sp>
        <p:nvSpPr>
          <p:cNvPr id="5" name="Slide Number Placeholder 3"/>
          <p:cNvSpPr>
            <a:spLocks noGrp="1"/>
          </p:cNvSpPr>
          <p:nvPr>
            <p:ph type="sldNum" sz="quarter" idx="10"/>
          </p:nvPr>
        </p:nvSpPr>
        <p:spPr/>
        <p:txBody>
          <a:bodyPr/>
          <a:lstStyle/>
          <a:p>
            <a:pPr>
              <a:defRPr/>
            </a:pPr>
            <a:r>
              <a:rPr lang="en-US" dirty="0"/>
              <a:t> </a:t>
            </a:r>
            <a:fld id="{B20577B6-154F-4D4F-B157-9649A76B67BA}" type="slidenum">
              <a:rPr lang="en-US"/>
              <a:pPr>
                <a:defRPr/>
              </a:pPr>
              <a:t>12</a:t>
            </a:fld>
            <a:endParaRPr lang="en-US" dirty="0"/>
          </a:p>
        </p:txBody>
      </p:sp>
      <p:pic>
        <p:nvPicPr>
          <p:cNvPr id="3" name="Picture 2"/>
          <p:cNvPicPr>
            <a:picLocks noChangeAspect="1"/>
          </p:cNvPicPr>
          <p:nvPr/>
        </p:nvPicPr>
        <p:blipFill rotWithShape="1">
          <a:blip r:embed="rId3"/>
          <a:srcRect t="25968"/>
          <a:stretch/>
        </p:blipFill>
        <p:spPr>
          <a:xfrm>
            <a:off x="518112" y="2883877"/>
            <a:ext cx="8032279" cy="3635986"/>
          </a:xfrm>
          <a:prstGeom prst="rect">
            <a:avLst/>
          </a:prstGeom>
        </p:spPr>
      </p:pic>
      <p:pic>
        <p:nvPicPr>
          <p:cNvPr id="4" name="Picture 3"/>
          <p:cNvPicPr>
            <a:picLocks noChangeAspect="1"/>
          </p:cNvPicPr>
          <p:nvPr/>
        </p:nvPicPr>
        <p:blipFill>
          <a:blip r:embed="rId4"/>
          <a:stretch>
            <a:fillRect/>
          </a:stretch>
        </p:blipFill>
        <p:spPr>
          <a:xfrm>
            <a:off x="478887" y="1692923"/>
            <a:ext cx="8110728" cy="1300021"/>
          </a:xfrm>
          <a:prstGeom prst="rect">
            <a:avLst/>
          </a:prstGeom>
        </p:spPr>
      </p:pic>
    </p:spTree>
    <p:extLst>
      <p:ext uri="{BB962C8B-B14F-4D97-AF65-F5344CB8AC3E}">
        <p14:creationId xmlns:p14="http://schemas.microsoft.com/office/powerpoint/2010/main" val="26076136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pPr>
              <a:defRPr/>
            </a:pPr>
            <a:r>
              <a:rPr lang="en-US" dirty="0"/>
              <a:t> </a:t>
            </a:r>
            <a:fld id="{83562254-EEA0-4CCE-A2AC-B77EFA8059B0}" type="slidenum">
              <a:rPr lang="en-US"/>
              <a:pPr>
                <a:defRPr/>
              </a:pPr>
              <a:t>2</a:t>
            </a:fld>
            <a:endParaRPr lang="en-US" dirty="0"/>
          </a:p>
        </p:txBody>
      </p:sp>
      <p:sp>
        <p:nvSpPr>
          <p:cNvPr id="28675" name="Rectangle 2"/>
          <p:cNvSpPr>
            <a:spLocks noGrp="1" noChangeArrowheads="1"/>
          </p:cNvSpPr>
          <p:nvPr>
            <p:ph type="body" idx="1"/>
          </p:nvPr>
        </p:nvSpPr>
        <p:spPr>
          <a:xfrm>
            <a:off x="247649" y="1978162"/>
            <a:ext cx="8896351" cy="4025475"/>
          </a:xfrm>
        </p:spPr>
        <p:txBody>
          <a:bodyPr/>
          <a:lstStyle/>
          <a:p>
            <a:pPr marL="176213" indent="-176213" defTabSz="914400">
              <a:spcBef>
                <a:spcPts val="1400"/>
              </a:spcBef>
              <a:spcAft>
                <a:spcPts val="1400"/>
              </a:spcAft>
            </a:pPr>
            <a:r>
              <a:rPr lang="en-US" sz="1800" dirty="0"/>
              <a:t>Strong commercial deliveries and solid underlying operating performance</a:t>
            </a:r>
          </a:p>
          <a:p>
            <a:pPr marL="176213" indent="-176213" defTabSz="914400">
              <a:spcBef>
                <a:spcPts val="1400"/>
              </a:spcBef>
              <a:spcAft>
                <a:spcPts val="1400"/>
              </a:spcAft>
            </a:pPr>
            <a:r>
              <a:rPr lang="en-US" sz="1800" dirty="0"/>
              <a:t>Generated $3.2B of operating cash; completed $2B share repurchase</a:t>
            </a:r>
          </a:p>
          <a:p>
            <a:pPr marL="176213" indent="-176213" defTabSz="914400">
              <a:spcBef>
                <a:spcPts val="1400"/>
              </a:spcBef>
              <a:spcAft>
                <a:spcPts val="1400"/>
              </a:spcAft>
            </a:pPr>
            <a:r>
              <a:rPr lang="en-US" sz="1800" dirty="0" smtClean="0"/>
              <a:t>Results </a:t>
            </a:r>
            <a:r>
              <a:rPr lang="en-US" sz="1800" dirty="0"/>
              <a:t>reflect 787 R&amp;D reclassification and 747 and KC-46 Tanker charges</a:t>
            </a:r>
          </a:p>
          <a:p>
            <a:pPr marL="176213" indent="-176213" defTabSz="914400">
              <a:spcBef>
                <a:spcPts val="1400"/>
              </a:spcBef>
              <a:spcAft>
                <a:spcPts val="1400"/>
              </a:spcAft>
            </a:pPr>
            <a:r>
              <a:rPr lang="en-US" sz="1800" dirty="0" smtClean="0"/>
              <a:t>Continued </a:t>
            </a:r>
            <a:r>
              <a:rPr lang="en-US" sz="1800" dirty="0"/>
              <a:t>focus on cost reductions and productivity improvements</a:t>
            </a:r>
          </a:p>
          <a:p>
            <a:pPr marL="176213" indent="-176213" defTabSz="914400">
              <a:spcBef>
                <a:spcPts val="1400"/>
              </a:spcBef>
              <a:spcAft>
                <a:spcPts val="1400"/>
              </a:spcAft>
            </a:pPr>
            <a:r>
              <a:rPr lang="en-US" sz="1800" dirty="0" smtClean="0"/>
              <a:t>Proven product strategy; converting backlog into profitable growth</a:t>
            </a:r>
          </a:p>
          <a:p>
            <a:pPr marL="176213" indent="-176213" defTabSz="914400">
              <a:spcBef>
                <a:spcPts val="1400"/>
              </a:spcBef>
              <a:spcAft>
                <a:spcPts val="1400"/>
              </a:spcAft>
            </a:pPr>
            <a:r>
              <a:rPr lang="en-US" sz="1800" dirty="0" smtClean="0"/>
              <a:t>Healthy commercial </a:t>
            </a:r>
            <a:r>
              <a:rPr lang="en-US" sz="1800" dirty="0"/>
              <a:t>airplane orders; key defense </a:t>
            </a:r>
            <a:r>
              <a:rPr lang="en-US" sz="1800" dirty="0" smtClean="0"/>
              <a:t>awards</a:t>
            </a:r>
          </a:p>
        </p:txBody>
      </p:sp>
      <p:sp>
        <p:nvSpPr>
          <p:cNvPr id="28676" name="Rectangle 3"/>
          <p:cNvSpPr>
            <a:spLocks noGrp="1" noChangeArrowheads="1"/>
          </p:cNvSpPr>
          <p:nvPr>
            <p:ph type="title"/>
          </p:nvPr>
        </p:nvSpPr>
        <p:spPr/>
        <p:txBody>
          <a:bodyPr/>
          <a:lstStyle/>
          <a:p>
            <a:r>
              <a:rPr lang="en-US" dirty="0" smtClean="0"/>
              <a:t>Second-Quarter Summary</a:t>
            </a:r>
          </a:p>
        </p:txBody>
      </p:sp>
      <p:sp>
        <p:nvSpPr>
          <p:cNvPr id="7" name="Rectangle 5"/>
          <p:cNvSpPr>
            <a:spLocks noChangeArrowheads="1"/>
          </p:cNvSpPr>
          <p:nvPr/>
        </p:nvSpPr>
        <p:spPr bwMode="auto">
          <a:xfrm>
            <a:off x="416097" y="6029135"/>
            <a:ext cx="8339328" cy="444862"/>
          </a:xfrm>
          <a:prstGeom prst="rect">
            <a:avLst/>
          </a:prstGeom>
          <a:gradFill rotWithShape="1">
            <a:gsLst>
              <a:gs pos="0">
                <a:srgbClr val="0038A8">
                  <a:gamma/>
                  <a:shade val="46275"/>
                  <a:invGamma/>
                </a:srgbClr>
              </a:gs>
              <a:gs pos="50000">
                <a:srgbClr val="0038A8"/>
              </a:gs>
              <a:gs pos="100000">
                <a:srgbClr val="0038A8">
                  <a:gamma/>
                  <a:shade val="46275"/>
                  <a:invGamma/>
                </a:srgbClr>
              </a:gs>
            </a:gsLst>
            <a:lin ang="5400000" scaled="1"/>
          </a:gradFill>
          <a:ln w="19050">
            <a:noFill/>
            <a:miter lim="800000"/>
            <a:headEnd type="none" w="sm" len="sm"/>
            <a:tailEnd type="none" w="sm" len="sm"/>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none" anchor="ctr"/>
          <a:lstStyle/>
          <a:p>
            <a:pPr algn="ctr">
              <a:spcBef>
                <a:spcPct val="85000"/>
              </a:spcBef>
              <a:defRPr/>
            </a:pPr>
            <a:r>
              <a:rPr lang="en-US" sz="2000" b="1" i="1" dirty="0" smtClean="0">
                <a:solidFill>
                  <a:schemeClr val="bg1"/>
                </a:solidFill>
                <a:latin typeface="Arial" charset="0"/>
              </a:rPr>
              <a:t>Solid results offset by charges; executing cash deployment strategy</a:t>
            </a:r>
            <a:endParaRPr lang="en-US" sz="2000" b="1" i="1" dirty="0">
              <a:solidFill>
                <a:schemeClr val="bg1"/>
              </a:solidFill>
              <a:latin typeface="Arial" charset="0"/>
            </a:endParaRPr>
          </a:p>
        </p:txBody>
      </p:sp>
    </p:spTree>
    <p:extLst>
      <p:ext uri="{BB962C8B-B14F-4D97-AF65-F5344CB8AC3E}">
        <p14:creationId xmlns:p14="http://schemas.microsoft.com/office/powerpoint/2010/main" val="5769823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3"/>
          <p:cNvSpPr>
            <a:spLocks noGrp="1"/>
          </p:cNvSpPr>
          <p:nvPr>
            <p:ph type="sldNum" sz="quarter" idx="10"/>
          </p:nvPr>
        </p:nvSpPr>
        <p:spPr/>
        <p:txBody>
          <a:bodyPr/>
          <a:lstStyle/>
          <a:p>
            <a:pPr>
              <a:defRPr/>
            </a:pPr>
            <a:r>
              <a:rPr lang="en-US" dirty="0"/>
              <a:t> </a:t>
            </a:r>
            <a:fld id="{B20577B6-154F-4D4F-B157-9649A76B67BA}" type="slidenum">
              <a:rPr lang="en-US"/>
              <a:pPr>
                <a:defRPr/>
              </a:pPr>
              <a:t>3</a:t>
            </a:fld>
            <a:endParaRPr lang="en-US" dirty="0"/>
          </a:p>
        </p:txBody>
      </p:sp>
      <p:sp>
        <p:nvSpPr>
          <p:cNvPr id="27651" name="Rectangle 2"/>
          <p:cNvSpPr>
            <a:spLocks noGrp="1" noChangeArrowheads="1"/>
          </p:cNvSpPr>
          <p:nvPr>
            <p:ph type="title"/>
          </p:nvPr>
        </p:nvSpPr>
        <p:spPr/>
        <p:txBody>
          <a:bodyPr/>
          <a:lstStyle/>
          <a:p>
            <a:r>
              <a:rPr lang="en-US" dirty="0" smtClean="0"/>
              <a:t>Business Environment</a:t>
            </a:r>
          </a:p>
        </p:txBody>
      </p:sp>
      <p:sp>
        <p:nvSpPr>
          <p:cNvPr id="158725" name="Rectangle 5"/>
          <p:cNvSpPr>
            <a:spLocks noChangeArrowheads="1"/>
          </p:cNvSpPr>
          <p:nvPr/>
        </p:nvSpPr>
        <p:spPr bwMode="auto">
          <a:xfrm>
            <a:off x="416097" y="6029135"/>
            <a:ext cx="8339328" cy="444862"/>
          </a:xfrm>
          <a:prstGeom prst="rect">
            <a:avLst/>
          </a:prstGeom>
          <a:gradFill rotWithShape="1">
            <a:gsLst>
              <a:gs pos="0">
                <a:srgbClr val="0038A8">
                  <a:gamma/>
                  <a:shade val="46275"/>
                  <a:invGamma/>
                </a:srgbClr>
              </a:gs>
              <a:gs pos="50000">
                <a:srgbClr val="0038A8"/>
              </a:gs>
              <a:gs pos="100000">
                <a:srgbClr val="0038A8">
                  <a:gamma/>
                  <a:shade val="46275"/>
                  <a:invGamma/>
                </a:srgbClr>
              </a:gs>
            </a:gsLst>
            <a:lin ang="5400000" scaled="1"/>
          </a:gradFill>
          <a:ln w="19050">
            <a:noFill/>
            <a:miter lim="800000"/>
            <a:headEnd type="none" w="sm" len="sm"/>
            <a:tailEnd type="none" w="sm" len="sm"/>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none" anchor="ctr"/>
          <a:lstStyle/>
          <a:p>
            <a:pPr algn="ctr">
              <a:spcBef>
                <a:spcPct val="85000"/>
              </a:spcBef>
              <a:defRPr/>
            </a:pPr>
            <a:r>
              <a:rPr lang="en-US" sz="2000" b="1" i="1" dirty="0">
                <a:solidFill>
                  <a:schemeClr val="bg1"/>
                </a:solidFill>
                <a:latin typeface="Arial" charset="0"/>
              </a:rPr>
              <a:t>Commercial up-cycle progressing; </a:t>
            </a:r>
            <a:r>
              <a:rPr lang="en-US" sz="2000" b="1" i="1" dirty="0" smtClean="0">
                <a:solidFill>
                  <a:schemeClr val="bg1"/>
                </a:solidFill>
                <a:latin typeface="Arial" charset="0"/>
              </a:rPr>
              <a:t>stabilizing </a:t>
            </a:r>
            <a:r>
              <a:rPr lang="en-US" sz="2000" b="1" i="1" dirty="0">
                <a:solidFill>
                  <a:schemeClr val="bg1"/>
                </a:solidFill>
                <a:latin typeface="Arial" charset="0"/>
              </a:rPr>
              <a:t>defense environment</a:t>
            </a:r>
          </a:p>
        </p:txBody>
      </p:sp>
      <p:sp>
        <p:nvSpPr>
          <p:cNvPr id="7" name="Rectangle 3"/>
          <p:cNvSpPr txBox="1">
            <a:spLocks noChangeArrowheads="1"/>
          </p:cNvSpPr>
          <p:nvPr/>
        </p:nvSpPr>
        <p:spPr bwMode="auto">
          <a:xfrm>
            <a:off x="276225" y="1967084"/>
            <a:ext cx="8639175" cy="3857625"/>
          </a:xfrm>
          <a:prstGeom prst="rect">
            <a:avLst/>
          </a:prstGeom>
          <a:noFill/>
          <a:ln w="9525">
            <a:noFill/>
            <a:miter lim="800000"/>
            <a:headEnd/>
            <a:tailEnd/>
          </a:ln>
        </p:spPr>
        <p:txBody>
          <a:bodyPr vert="horz" wrap="square" lIns="9144" tIns="9144" rIns="9144" bIns="9144" numCol="1" anchor="t" anchorCtr="0" compatLnSpc="1">
            <a:prstTxWarp prst="textNoShape">
              <a:avLst/>
            </a:prstTxWarp>
          </a:bodyPr>
          <a:lstStyle/>
          <a:p>
            <a:pPr marL="169863" indent="-169863" defTabSz="1020763">
              <a:spcBef>
                <a:spcPts val="1400"/>
              </a:spcBef>
              <a:spcAft>
                <a:spcPts val="1400"/>
              </a:spcAft>
              <a:buClr>
                <a:schemeClr val="hlink"/>
              </a:buClr>
              <a:buFont typeface="Wingdings" pitchFamily="2" charset="2"/>
              <a:buChar char="§"/>
              <a:defRPr/>
            </a:pPr>
            <a:r>
              <a:rPr kumimoji="0" lang="en-US" sz="1800" b="0" i="0" u="none" strike="noStrike" kern="0" cap="none" spc="0" normalizeH="0" baseline="0" noProof="0" dirty="0" smtClean="0">
                <a:ln>
                  <a:noFill/>
                </a:ln>
                <a:solidFill>
                  <a:schemeClr val="tx1"/>
                </a:solidFill>
                <a:effectLst/>
                <a:uLnTx/>
                <a:uFillTx/>
                <a:latin typeface="+mn-lt"/>
              </a:rPr>
              <a:t>Global economic growth continues at a </a:t>
            </a:r>
            <a:r>
              <a:rPr lang="en-US" sz="1800" kern="0" noProof="0" dirty="0" smtClean="0">
                <a:latin typeface="+mn-lt"/>
              </a:rPr>
              <a:t>moderate pace</a:t>
            </a:r>
            <a:endParaRPr kumimoji="0" lang="en-US" sz="1800" b="0" i="0" u="none" strike="noStrike" kern="0" cap="none" spc="0" normalizeH="0" baseline="0" noProof="0" dirty="0" smtClean="0">
              <a:ln>
                <a:noFill/>
              </a:ln>
              <a:solidFill>
                <a:schemeClr val="tx1"/>
              </a:solidFill>
              <a:effectLst/>
              <a:uLnTx/>
              <a:uFillTx/>
              <a:latin typeface="+mn-lt"/>
            </a:endParaRPr>
          </a:p>
          <a:p>
            <a:pPr marL="169863" marR="0" lvl="0" indent="-169863" algn="l" defTabSz="1020763" rtl="0" eaLnBrk="0" fontAlgn="base" latinLnBrk="0" hangingPunct="0">
              <a:lnSpc>
                <a:spcPct val="100000"/>
              </a:lnSpc>
              <a:spcBef>
                <a:spcPts val="1400"/>
              </a:spcBef>
              <a:spcAft>
                <a:spcPts val="1400"/>
              </a:spcAft>
              <a:buClr>
                <a:schemeClr val="hlink"/>
              </a:buClr>
              <a:buSzTx/>
              <a:buFont typeface="Wingdings" pitchFamily="2" charset="2"/>
              <a:buChar char="§"/>
              <a:tabLst/>
              <a:defRPr/>
            </a:pPr>
            <a:r>
              <a:rPr lang="en-US" sz="1800" kern="0" noProof="0" dirty="0" smtClean="0">
                <a:latin typeface="+mn-lt"/>
              </a:rPr>
              <a:t>Solid</a:t>
            </a:r>
            <a:r>
              <a:rPr kumimoji="0" lang="en-US" sz="1800" b="0" i="0" u="none" strike="noStrike" kern="0" cap="none" spc="0" normalizeH="0" baseline="0" noProof="0" dirty="0" smtClean="0">
                <a:ln>
                  <a:noFill/>
                </a:ln>
                <a:solidFill>
                  <a:schemeClr val="tx1"/>
                </a:solidFill>
                <a:effectLst/>
                <a:uLnTx/>
                <a:uFillTx/>
                <a:latin typeface="+mn-lt"/>
              </a:rPr>
              <a:t> passenger traffic; air cargo market remains</a:t>
            </a:r>
            <a:r>
              <a:rPr kumimoji="0" lang="en-US" sz="1800" b="0" i="0" u="none" strike="noStrike" kern="0" cap="none" spc="0" normalizeH="0" noProof="0" dirty="0" smtClean="0">
                <a:ln>
                  <a:noFill/>
                </a:ln>
                <a:solidFill>
                  <a:schemeClr val="tx1"/>
                </a:solidFill>
                <a:effectLst/>
                <a:uLnTx/>
                <a:uFillTx/>
                <a:latin typeface="+mn-lt"/>
              </a:rPr>
              <a:t> </a:t>
            </a:r>
            <a:r>
              <a:rPr lang="en-US" sz="1800" kern="0" dirty="0" smtClean="0">
                <a:latin typeface="+mn-lt"/>
              </a:rPr>
              <a:t>weak</a:t>
            </a:r>
          </a:p>
          <a:p>
            <a:pPr marL="169863" marR="0" lvl="0" indent="-169863" algn="l" defTabSz="1020763" rtl="0" eaLnBrk="0" fontAlgn="base" latinLnBrk="0" hangingPunct="0">
              <a:lnSpc>
                <a:spcPct val="100000"/>
              </a:lnSpc>
              <a:spcBef>
                <a:spcPts val="1400"/>
              </a:spcBef>
              <a:spcAft>
                <a:spcPts val="1400"/>
              </a:spcAft>
              <a:buClr>
                <a:schemeClr val="hlink"/>
              </a:buClr>
              <a:buSzTx/>
              <a:buFont typeface="Wingdings" pitchFamily="2" charset="2"/>
              <a:buChar char="§"/>
              <a:tabLst/>
              <a:defRPr/>
            </a:pPr>
            <a:r>
              <a:rPr lang="en-US" sz="1800" kern="0" dirty="0">
                <a:latin typeface="+mn-lt"/>
              </a:rPr>
              <a:t>A</a:t>
            </a:r>
            <a:r>
              <a:rPr kumimoji="0" lang="en-US" sz="1800" b="0" i="0" u="none" strike="noStrike" kern="0" cap="none" spc="0" normalizeH="0" baseline="0" noProof="0" dirty="0" err="1" smtClean="0">
                <a:ln>
                  <a:noFill/>
                </a:ln>
                <a:solidFill>
                  <a:schemeClr val="tx1"/>
                </a:solidFill>
                <a:effectLst/>
                <a:uLnTx/>
                <a:uFillTx/>
                <a:latin typeface="+mn-lt"/>
              </a:rPr>
              <a:t>irline</a:t>
            </a:r>
            <a:r>
              <a:rPr kumimoji="0" lang="en-US" sz="1800" b="0" i="0" u="none" strike="noStrike" kern="0" cap="none" spc="0" normalizeH="0" baseline="0" noProof="0" dirty="0" smtClean="0">
                <a:ln>
                  <a:noFill/>
                </a:ln>
                <a:solidFill>
                  <a:schemeClr val="tx1"/>
                </a:solidFill>
                <a:effectLst/>
                <a:uLnTx/>
                <a:uFillTx/>
                <a:latin typeface="+mn-lt"/>
              </a:rPr>
              <a:t> profitability driving </a:t>
            </a:r>
            <a:r>
              <a:rPr lang="en-US" sz="1800" kern="0" dirty="0" smtClean="0">
                <a:latin typeface="+mn-lt"/>
              </a:rPr>
              <a:t>healthy</a:t>
            </a:r>
            <a:r>
              <a:rPr kumimoji="0" lang="en-US" sz="1800" b="0" i="0" u="none" strike="noStrike" kern="0" cap="none" spc="0" normalizeH="0" noProof="0" dirty="0" smtClean="0">
                <a:ln>
                  <a:noFill/>
                </a:ln>
                <a:solidFill>
                  <a:schemeClr val="tx1"/>
                </a:solidFill>
                <a:effectLst/>
                <a:uLnTx/>
                <a:uFillTx/>
                <a:latin typeface="+mn-lt"/>
              </a:rPr>
              <a:t> demand for aircraft</a:t>
            </a:r>
            <a:endParaRPr kumimoji="0" lang="en-US" sz="1800" b="0" i="0" u="none" strike="noStrike" kern="0" cap="none" spc="0" normalizeH="0" baseline="0" noProof="0" dirty="0" smtClean="0">
              <a:ln>
                <a:noFill/>
              </a:ln>
              <a:solidFill>
                <a:schemeClr val="tx1"/>
              </a:solidFill>
              <a:effectLst/>
              <a:uLnTx/>
              <a:uFillTx/>
              <a:latin typeface="+mn-lt"/>
            </a:endParaRPr>
          </a:p>
          <a:p>
            <a:pPr marL="169863" marR="0" lvl="0" indent="-169863" algn="l" defTabSz="1020763" rtl="0" eaLnBrk="0" fontAlgn="base" latinLnBrk="0" hangingPunct="0">
              <a:lnSpc>
                <a:spcPct val="100000"/>
              </a:lnSpc>
              <a:spcBef>
                <a:spcPts val="1400"/>
              </a:spcBef>
              <a:spcAft>
                <a:spcPts val="1400"/>
              </a:spcAft>
              <a:buClr>
                <a:schemeClr val="hlink"/>
              </a:buClr>
              <a:buSzTx/>
              <a:buFont typeface="Wingdings" pitchFamily="2" charset="2"/>
              <a:buChar char="§"/>
              <a:tabLst/>
              <a:defRPr/>
            </a:pPr>
            <a:r>
              <a:rPr kumimoji="0" lang="en-US" sz="1800" b="0" i="0" u="none" strike="noStrike" kern="0" cap="none" spc="0" normalizeH="0" baseline="0" noProof="0" dirty="0" smtClean="0">
                <a:ln>
                  <a:noFill/>
                </a:ln>
                <a:solidFill>
                  <a:schemeClr val="tx1"/>
                </a:solidFill>
                <a:effectLst/>
                <a:uLnTx/>
                <a:uFillTx/>
                <a:latin typeface="+mn-lt"/>
              </a:rPr>
              <a:t>Commercial aviation remains long-term growth industry</a:t>
            </a:r>
          </a:p>
          <a:p>
            <a:pPr marL="169863" indent="-169863" defTabSz="1020763">
              <a:spcBef>
                <a:spcPts val="1400"/>
              </a:spcBef>
              <a:spcAft>
                <a:spcPts val="1400"/>
              </a:spcAft>
              <a:buClr>
                <a:schemeClr val="hlink"/>
              </a:buClr>
              <a:buFont typeface="Wingdings" pitchFamily="2" charset="2"/>
              <a:buChar char="§"/>
              <a:defRPr/>
            </a:pPr>
            <a:r>
              <a:rPr lang="en-US" sz="1800" kern="0" dirty="0">
                <a:latin typeface="+mn-lt"/>
              </a:rPr>
              <a:t>Stabilizing U.S. defense budgets; </a:t>
            </a:r>
            <a:r>
              <a:rPr lang="en-US" sz="1800" kern="0" dirty="0" smtClean="0">
                <a:latin typeface="+mn-lt"/>
              </a:rPr>
              <a:t>solid support for our major programs</a:t>
            </a:r>
            <a:endParaRPr lang="en-US" sz="1800" kern="0" dirty="0">
              <a:latin typeface="+mn-lt"/>
            </a:endParaRPr>
          </a:p>
          <a:p>
            <a:pPr marL="169863" marR="0" lvl="0" indent="-169863" algn="l" defTabSz="1020763" rtl="0" eaLnBrk="0" fontAlgn="base" latinLnBrk="0" hangingPunct="0">
              <a:lnSpc>
                <a:spcPct val="100000"/>
              </a:lnSpc>
              <a:spcBef>
                <a:spcPts val="1400"/>
              </a:spcBef>
              <a:spcAft>
                <a:spcPts val="1400"/>
              </a:spcAft>
              <a:buClr>
                <a:schemeClr val="hlink"/>
              </a:buClr>
              <a:buSzTx/>
              <a:buFont typeface="Wingdings" pitchFamily="2" charset="2"/>
              <a:buChar char="§"/>
              <a:tabLst/>
              <a:defRPr/>
            </a:pPr>
            <a:r>
              <a:rPr lang="en-US" sz="1800" kern="0" dirty="0" smtClean="0">
                <a:latin typeface="+mn-lt"/>
              </a:rPr>
              <a:t>International defense growth opportunities</a:t>
            </a:r>
          </a:p>
          <a:p>
            <a:pPr marL="169863" marR="0" lvl="0" indent="-169863" algn="l" defTabSz="1020763" rtl="0" eaLnBrk="0" fontAlgn="base" latinLnBrk="0" hangingPunct="0">
              <a:lnSpc>
                <a:spcPct val="100000"/>
              </a:lnSpc>
              <a:spcBef>
                <a:spcPts val="1800"/>
              </a:spcBef>
              <a:spcAft>
                <a:spcPts val="1800"/>
              </a:spcAft>
              <a:buClr>
                <a:schemeClr val="hlink"/>
              </a:buClr>
              <a:buSzTx/>
              <a:buFont typeface="Wingdings" pitchFamily="2" charset="2"/>
              <a:buChar char="§"/>
              <a:tabLst/>
              <a:defRPr/>
            </a:pPr>
            <a:endParaRPr kumimoji="0" lang="en-US" sz="1800" b="0" i="0" u="none" strike="noStrike" kern="0" cap="none" spc="0" normalizeH="0" baseline="0" noProof="0" dirty="0" smtClean="0">
              <a:ln>
                <a:noFill/>
              </a:ln>
              <a:solidFill>
                <a:schemeClr val="tx1"/>
              </a:solidFill>
              <a:effectLst/>
              <a:uLnTx/>
              <a:uFillTx/>
              <a:latin typeface="+mn-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bwMode="auto">
          <a:xfrm>
            <a:off x="7382584" y="2376018"/>
            <a:ext cx="896112" cy="2423160"/>
          </a:xfrm>
          <a:prstGeom prst="rect">
            <a:avLst/>
          </a:prstGeom>
          <a:noFill/>
          <a:ln w="44450" cap="flat" cmpd="sng" algn="ctr">
            <a:solidFill>
              <a:srgbClr val="0033CC"/>
            </a:solidFill>
            <a:prstDash val="sysDash"/>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820738" rtl="0" eaLnBrk="0" fontAlgn="base" latinLnBrk="0" hangingPunct="0">
              <a:lnSpc>
                <a:spcPct val="100000"/>
              </a:lnSpc>
              <a:spcBef>
                <a:spcPct val="0"/>
              </a:spcBef>
              <a:spcAft>
                <a:spcPct val="0"/>
              </a:spcAft>
              <a:buClrTx/>
              <a:buSzTx/>
              <a:buFontTx/>
              <a:buNone/>
              <a:tabLst/>
            </a:pPr>
            <a:endParaRPr kumimoji="0" lang="en-US" sz="2200" b="0" i="0" u="none" strike="noStrike" cap="none" normalizeH="0" baseline="0" smtClean="0">
              <a:ln>
                <a:noFill/>
              </a:ln>
              <a:solidFill>
                <a:schemeClr val="tx1"/>
              </a:solidFill>
              <a:effectLst/>
              <a:latin typeface="Times" pitchFamily="18" charset="0"/>
            </a:endParaRPr>
          </a:p>
        </p:txBody>
      </p:sp>
      <p:graphicFrame>
        <p:nvGraphicFramePr>
          <p:cNvPr id="15" name="Object 9"/>
          <p:cNvGraphicFramePr>
            <a:graphicFrameLocks noChangeAspect="1"/>
          </p:cNvGraphicFramePr>
          <p:nvPr>
            <p:extLst>
              <p:ext uri="{D42A27DB-BD31-4B8C-83A1-F6EECF244321}">
                <p14:modId xmlns:p14="http://schemas.microsoft.com/office/powerpoint/2010/main" val="1591796144"/>
              </p:ext>
            </p:extLst>
          </p:nvPr>
        </p:nvGraphicFramePr>
        <p:xfrm>
          <a:off x="4876799" y="1683583"/>
          <a:ext cx="3723449" cy="406908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Object 4"/>
          <p:cNvGraphicFramePr>
            <a:graphicFrameLocks noChangeAspect="1"/>
          </p:cNvGraphicFramePr>
          <p:nvPr>
            <p:extLst>
              <p:ext uri="{D42A27DB-BD31-4B8C-83A1-F6EECF244321}">
                <p14:modId xmlns:p14="http://schemas.microsoft.com/office/powerpoint/2010/main" val="702419801"/>
              </p:ext>
            </p:extLst>
          </p:nvPr>
        </p:nvGraphicFramePr>
        <p:xfrm>
          <a:off x="271100" y="1695451"/>
          <a:ext cx="3721608" cy="4047507"/>
        </p:xfrm>
        <a:graphic>
          <a:graphicData uri="http://schemas.openxmlformats.org/drawingml/2006/chart">
            <c:chart xmlns:c="http://schemas.openxmlformats.org/drawingml/2006/chart" xmlns:r="http://schemas.openxmlformats.org/officeDocument/2006/relationships" r:id="rId4"/>
          </a:graphicData>
        </a:graphic>
      </p:graphicFrame>
      <p:sp>
        <p:nvSpPr>
          <p:cNvPr id="10" name="Slide Number Placeholder 3"/>
          <p:cNvSpPr>
            <a:spLocks noGrp="1"/>
          </p:cNvSpPr>
          <p:nvPr>
            <p:ph type="sldNum" sz="quarter" idx="10"/>
          </p:nvPr>
        </p:nvSpPr>
        <p:spPr/>
        <p:txBody>
          <a:bodyPr/>
          <a:lstStyle/>
          <a:p>
            <a:pPr>
              <a:defRPr/>
            </a:pPr>
            <a:r>
              <a:rPr lang="en-US" dirty="0"/>
              <a:t> </a:t>
            </a:r>
            <a:fld id="{84338D62-67BD-4A1A-9CF4-3FD937F1BDFB}" type="slidenum">
              <a:rPr lang="en-US"/>
              <a:pPr>
                <a:defRPr/>
              </a:pPr>
              <a:t>4</a:t>
            </a:fld>
            <a:endParaRPr lang="en-US" dirty="0"/>
          </a:p>
        </p:txBody>
      </p:sp>
      <p:sp>
        <p:nvSpPr>
          <p:cNvPr id="29700" name="Rectangle 2"/>
          <p:cNvSpPr>
            <a:spLocks noGrp="1" noChangeArrowheads="1"/>
          </p:cNvSpPr>
          <p:nvPr>
            <p:ph type="title"/>
          </p:nvPr>
        </p:nvSpPr>
        <p:spPr/>
        <p:txBody>
          <a:bodyPr/>
          <a:lstStyle/>
          <a:p>
            <a:r>
              <a:rPr lang="en-US" dirty="0" smtClean="0"/>
              <a:t>Second-Quarter Revenue and Earnings</a:t>
            </a:r>
          </a:p>
        </p:txBody>
      </p:sp>
      <p:sp>
        <p:nvSpPr>
          <p:cNvPr id="29702" name="Text Box 5"/>
          <p:cNvSpPr txBox="1">
            <a:spLocks noChangeArrowheads="1"/>
          </p:cNvSpPr>
          <p:nvPr/>
        </p:nvSpPr>
        <p:spPr bwMode="auto">
          <a:xfrm>
            <a:off x="1195005" y="1593726"/>
            <a:ext cx="2222944" cy="307777"/>
          </a:xfrm>
          <a:prstGeom prst="rect">
            <a:avLst/>
          </a:prstGeom>
          <a:noFill/>
          <a:ln w="9525">
            <a:noFill/>
            <a:miter lim="800000"/>
            <a:headEnd/>
            <a:tailEnd/>
          </a:ln>
        </p:spPr>
        <p:txBody>
          <a:bodyPr wrap="square">
            <a:spAutoFit/>
          </a:bodyPr>
          <a:lstStyle/>
          <a:p>
            <a:pPr eaLnBrk="1" hangingPunct="1"/>
            <a:r>
              <a:rPr lang="en-US" sz="1400" b="1" dirty="0" smtClean="0">
                <a:latin typeface="Arial" charset="0"/>
              </a:rPr>
              <a:t>Revenue (Billions)</a:t>
            </a:r>
            <a:endParaRPr lang="en-US" sz="1400" b="1" dirty="0">
              <a:latin typeface="Arial" charset="0"/>
            </a:endParaRPr>
          </a:p>
        </p:txBody>
      </p:sp>
      <p:sp>
        <p:nvSpPr>
          <p:cNvPr id="29703" name="Text Box 6"/>
          <p:cNvSpPr txBox="1">
            <a:spLocks noChangeArrowheads="1"/>
          </p:cNvSpPr>
          <p:nvPr/>
        </p:nvSpPr>
        <p:spPr bwMode="auto">
          <a:xfrm>
            <a:off x="5451558" y="1599343"/>
            <a:ext cx="3213048" cy="307777"/>
          </a:xfrm>
          <a:prstGeom prst="rect">
            <a:avLst/>
          </a:prstGeom>
          <a:noFill/>
          <a:ln w="9525">
            <a:noFill/>
            <a:miter lim="800000"/>
            <a:headEnd/>
            <a:tailEnd/>
          </a:ln>
        </p:spPr>
        <p:txBody>
          <a:bodyPr wrap="square">
            <a:spAutoFit/>
          </a:bodyPr>
          <a:lstStyle/>
          <a:p>
            <a:pPr eaLnBrk="1" hangingPunct="1"/>
            <a:r>
              <a:rPr lang="en-US" sz="1400" b="1" dirty="0" smtClean="0">
                <a:latin typeface="Arial" charset="0"/>
              </a:rPr>
              <a:t>Core Earnings/(Loss) per Share</a:t>
            </a:r>
            <a:endParaRPr lang="en-US" sz="1400" b="1" dirty="0">
              <a:latin typeface="Arial" charset="0"/>
            </a:endParaRPr>
          </a:p>
        </p:txBody>
      </p:sp>
      <p:sp>
        <p:nvSpPr>
          <p:cNvPr id="12" name="Rectangle 35"/>
          <p:cNvSpPr>
            <a:spLocks noChangeArrowheads="1"/>
          </p:cNvSpPr>
          <p:nvPr/>
        </p:nvSpPr>
        <p:spPr bwMode="auto">
          <a:xfrm>
            <a:off x="449263" y="5808283"/>
            <a:ext cx="8446110" cy="215444"/>
          </a:xfrm>
          <a:prstGeom prst="rect">
            <a:avLst/>
          </a:prstGeom>
          <a:noFill/>
          <a:ln w="9525">
            <a:noFill/>
            <a:miter lim="800000"/>
            <a:headEnd/>
            <a:tailEnd/>
          </a:ln>
        </p:spPr>
        <p:txBody>
          <a:bodyPr wrap="square" anchor="ctr">
            <a:spAutoFit/>
          </a:bodyPr>
          <a:lstStyle/>
          <a:p>
            <a:pPr marL="119063" indent="-119063"/>
            <a:r>
              <a:rPr lang="en-US" sz="800" dirty="0" smtClean="0">
                <a:latin typeface="Arial" charset="0"/>
              </a:rPr>
              <a:t>*   </a:t>
            </a:r>
            <a:r>
              <a:rPr lang="en-US" sz="800" dirty="0">
                <a:latin typeface="Arial" charset="0"/>
              </a:rPr>
              <a:t>Non-GAAP measures. Reconciliations and additional information regarding non-GAAP measures are provided on slide </a:t>
            </a:r>
            <a:r>
              <a:rPr lang="en-US" sz="800" dirty="0" smtClean="0">
                <a:latin typeface="Arial" charset="0"/>
              </a:rPr>
              <a:t>12.</a:t>
            </a:r>
            <a:endParaRPr lang="en-US" sz="800" dirty="0">
              <a:latin typeface="Arial" charset="0"/>
            </a:endParaRPr>
          </a:p>
        </p:txBody>
      </p:sp>
      <p:sp>
        <p:nvSpPr>
          <p:cNvPr id="18" name="TextBox 17"/>
          <p:cNvSpPr txBox="1"/>
          <p:nvPr/>
        </p:nvSpPr>
        <p:spPr>
          <a:xfrm>
            <a:off x="8154303" y="1560722"/>
            <a:ext cx="248786" cy="246221"/>
          </a:xfrm>
          <a:prstGeom prst="rect">
            <a:avLst/>
          </a:prstGeom>
          <a:noFill/>
        </p:spPr>
        <p:txBody>
          <a:bodyPr wrap="none" rtlCol="0">
            <a:spAutoFit/>
          </a:bodyPr>
          <a:lstStyle/>
          <a:p>
            <a:r>
              <a:rPr lang="en-US" sz="1000" dirty="0" smtClean="0"/>
              <a:t>*</a:t>
            </a:r>
            <a:endParaRPr lang="en-US" sz="1000" dirty="0"/>
          </a:p>
        </p:txBody>
      </p:sp>
      <p:sp>
        <p:nvSpPr>
          <p:cNvPr id="14" name="TextBox 1"/>
          <p:cNvSpPr txBox="1"/>
          <p:nvPr/>
        </p:nvSpPr>
        <p:spPr>
          <a:xfrm>
            <a:off x="5920803" y="3297040"/>
            <a:ext cx="733025" cy="308999"/>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dirty="0" smtClean="0"/>
              <a:t>$1.62</a:t>
            </a:r>
          </a:p>
          <a:p>
            <a:pPr algn="ctr"/>
            <a:endParaRPr lang="en-US" sz="900" b="1" dirty="0"/>
          </a:p>
        </p:txBody>
      </p:sp>
      <p:sp>
        <p:nvSpPr>
          <p:cNvPr id="17" name="TextBox 16"/>
          <p:cNvSpPr txBox="1"/>
          <p:nvPr/>
        </p:nvSpPr>
        <p:spPr>
          <a:xfrm>
            <a:off x="5813478" y="2739202"/>
            <a:ext cx="947676" cy="461665"/>
          </a:xfrm>
          <a:prstGeom prst="rect">
            <a:avLst/>
          </a:prstGeom>
          <a:noFill/>
        </p:spPr>
        <p:txBody>
          <a:bodyPr wrap="square" rtlCol="0">
            <a:spAutoFit/>
          </a:bodyPr>
          <a:lstStyle/>
          <a:p>
            <a:pPr algn="ctr"/>
            <a:r>
              <a:rPr lang="en-US" sz="800" b="1" dirty="0" smtClean="0">
                <a:latin typeface="+mn-lt"/>
              </a:rPr>
              <a:t>KC-46 Tanker Charge</a:t>
            </a:r>
          </a:p>
          <a:p>
            <a:pPr algn="ctr"/>
            <a:r>
              <a:rPr lang="en-US" sz="800" b="1" dirty="0" smtClean="0">
                <a:latin typeface="+mn-lt"/>
              </a:rPr>
              <a:t>($0.77)</a:t>
            </a:r>
            <a:endParaRPr lang="en-US" sz="800" b="1" dirty="0">
              <a:latin typeface="+mn-lt"/>
            </a:endParaRPr>
          </a:p>
        </p:txBody>
      </p:sp>
      <p:sp>
        <p:nvSpPr>
          <p:cNvPr id="27" name="TextBox 26"/>
          <p:cNvSpPr txBox="1"/>
          <p:nvPr/>
        </p:nvSpPr>
        <p:spPr>
          <a:xfrm>
            <a:off x="7331024" y="2719959"/>
            <a:ext cx="999231" cy="1231106"/>
          </a:xfrm>
          <a:prstGeom prst="rect">
            <a:avLst/>
          </a:prstGeom>
          <a:noFill/>
        </p:spPr>
        <p:txBody>
          <a:bodyPr wrap="square" rtlCol="0">
            <a:spAutoFit/>
          </a:bodyPr>
          <a:lstStyle/>
          <a:p>
            <a:pPr algn="ctr"/>
            <a:r>
              <a:rPr lang="en-US" sz="800" b="1" dirty="0">
                <a:latin typeface="+mn-lt"/>
              </a:rPr>
              <a:t>787 R&amp;D </a:t>
            </a:r>
            <a:r>
              <a:rPr lang="en-US" sz="800" b="1" dirty="0" smtClean="0">
                <a:latin typeface="+mn-lt"/>
              </a:rPr>
              <a:t>Reclassification</a:t>
            </a:r>
          </a:p>
          <a:p>
            <a:pPr algn="ctr"/>
            <a:r>
              <a:rPr lang="en-US" sz="800" b="1" dirty="0" smtClean="0">
                <a:latin typeface="+mn-lt"/>
              </a:rPr>
              <a:t>($1.33)</a:t>
            </a:r>
          </a:p>
          <a:p>
            <a:pPr algn="ctr"/>
            <a:endParaRPr lang="en-US" sz="500" b="1" dirty="0">
              <a:latin typeface="+mn-lt"/>
            </a:endParaRPr>
          </a:p>
          <a:p>
            <a:pPr algn="ctr"/>
            <a:r>
              <a:rPr lang="en-US" sz="800" b="1" dirty="0" smtClean="0">
                <a:latin typeface="+mn-lt"/>
              </a:rPr>
              <a:t> </a:t>
            </a:r>
            <a:r>
              <a:rPr lang="en-US" sz="800" b="1" dirty="0">
                <a:latin typeface="+mn-lt"/>
              </a:rPr>
              <a:t>747 </a:t>
            </a:r>
            <a:r>
              <a:rPr lang="en-US" sz="800" b="1" dirty="0" smtClean="0">
                <a:latin typeface="+mn-lt"/>
              </a:rPr>
              <a:t>Charge</a:t>
            </a:r>
          </a:p>
          <a:p>
            <a:pPr algn="ctr"/>
            <a:r>
              <a:rPr lang="en-US" sz="800" b="1" dirty="0" smtClean="0">
                <a:latin typeface="+mn-lt"/>
              </a:rPr>
              <a:t>($1.28)</a:t>
            </a:r>
          </a:p>
          <a:p>
            <a:pPr algn="ctr"/>
            <a:r>
              <a:rPr lang="en-US" sz="500" b="1" dirty="0" smtClean="0">
                <a:latin typeface="+mn-lt"/>
              </a:rPr>
              <a:t> </a:t>
            </a:r>
          </a:p>
          <a:p>
            <a:pPr algn="ctr"/>
            <a:r>
              <a:rPr lang="en-US" sz="800" b="1" dirty="0" smtClean="0">
                <a:latin typeface="+mn-lt"/>
              </a:rPr>
              <a:t>KC-46 Tanker Charge</a:t>
            </a:r>
            <a:endParaRPr lang="en-US" sz="800" b="1" dirty="0">
              <a:latin typeface="+mn-lt"/>
            </a:endParaRPr>
          </a:p>
          <a:p>
            <a:pPr algn="ctr"/>
            <a:r>
              <a:rPr lang="en-US" sz="800" b="1" dirty="0" smtClean="0">
                <a:latin typeface="+mn-lt"/>
              </a:rPr>
              <a:t>($</a:t>
            </a:r>
            <a:r>
              <a:rPr lang="en-US" sz="800" b="1" dirty="0">
                <a:latin typeface="+mn-lt"/>
              </a:rPr>
              <a:t>0</a:t>
            </a:r>
            <a:r>
              <a:rPr lang="en-US" sz="800" b="1" dirty="0" smtClean="0">
                <a:latin typeface="+mn-lt"/>
              </a:rPr>
              <a:t>.62)</a:t>
            </a:r>
            <a:endParaRPr lang="en-US" sz="800" b="1" dirty="0">
              <a:latin typeface="+mn-lt"/>
            </a:endParaRPr>
          </a:p>
        </p:txBody>
      </p:sp>
      <p:sp>
        <p:nvSpPr>
          <p:cNvPr id="19" name="Rectangle 5"/>
          <p:cNvSpPr>
            <a:spLocks noChangeArrowheads="1"/>
          </p:cNvSpPr>
          <p:nvPr/>
        </p:nvSpPr>
        <p:spPr bwMode="auto">
          <a:xfrm>
            <a:off x="416097" y="6029135"/>
            <a:ext cx="8339328" cy="444862"/>
          </a:xfrm>
          <a:prstGeom prst="rect">
            <a:avLst/>
          </a:prstGeom>
          <a:gradFill rotWithShape="1">
            <a:gsLst>
              <a:gs pos="0">
                <a:srgbClr val="0038A8">
                  <a:gamma/>
                  <a:shade val="46275"/>
                  <a:invGamma/>
                </a:srgbClr>
              </a:gs>
              <a:gs pos="50000">
                <a:srgbClr val="0038A8"/>
              </a:gs>
              <a:gs pos="100000">
                <a:srgbClr val="0038A8">
                  <a:gamma/>
                  <a:shade val="46275"/>
                  <a:invGamma/>
                </a:srgbClr>
              </a:gs>
            </a:gsLst>
            <a:lin ang="5400000" scaled="1"/>
          </a:gradFill>
          <a:ln w="19050">
            <a:noFill/>
            <a:miter lim="800000"/>
            <a:headEnd type="none" w="sm" len="sm"/>
            <a:tailEnd type="none" w="sm" len="sm"/>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none" anchor="ctr"/>
          <a:lstStyle/>
          <a:p>
            <a:pPr algn="ctr">
              <a:spcBef>
                <a:spcPct val="85000"/>
              </a:spcBef>
              <a:defRPr/>
            </a:pPr>
            <a:r>
              <a:rPr lang="en-US" sz="2000" b="1" i="1" dirty="0" smtClean="0">
                <a:solidFill>
                  <a:schemeClr val="bg1"/>
                </a:solidFill>
                <a:latin typeface="Arial" charset="0"/>
              </a:rPr>
              <a:t>Solid underlying operating performance on production and services</a:t>
            </a:r>
            <a:endParaRPr lang="en-US" sz="2000" b="1" i="1" dirty="0">
              <a:solidFill>
                <a:schemeClr val="bg1"/>
              </a:solidFill>
              <a:latin typeface="Arial" charset="0"/>
            </a:endParaRPr>
          </a:p>
        </p:txBody>
      </p:sp>
    </p:spTree>
    <p:extLst>
      <p:ext uri="{BB962C8B-B14F-4D97-AF65-F5344CB8AC3E}">
        <p14:creationId xmlns:p14="http://schemas.microsoft.com/office/powerpoint/2010/main" val="28404565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4" name="Object 3"/>
          <p:cNvGraphicFramePr>
            <a:graphicFrameLocks noChangeAspect="1"/>
          </p:cNvGraphicFramePr>
          <p:nvPr>
            <p:extLst>
              <p:ext uri="{D42A27DB-BD31-4B8C-83A1-F6EECF244321}">
                <p14:modId xmlns:p14="http://schemas.microsoft.com/office/powerpoint/2010/main" val="205081691"/>
              </p:ext>
            </p:extLst>
          </p:nvPr>
        </p:nvGraphicFramePr>
        <p:xfrm>
          <a:off x="5700713" y="1989138"/>
          <a:ext cx="3443287" cy="1671637"/>
        </p:xfrm>
        <a:graphic>
          <a:graphicData uri="http://schemas.openxmlformats.org/presentationml/2006/ole">
            <mc:AlternateContent xmlns:mc="http://schemas.openxmlformats.org/markup-compatibility/2006">
              <mc:Choice xmlns:v="urn:schemas-microsoft-com:vml" Requires="v">
                <p:oleObj spid="_x0000_s1684" name="Worksheet" r:id="rId4" imgW="4333824" imgH="1943155" progId="Excel.Sheet.8">
                  <p:embed/>
                </p:oleObj>
              </mc:Choice>
              <mc:Fallback>
                <p:oleObj name="Worksheet" r:id="rId4" imgW="4333824" imgH="1943155" progId="Excel.Sheet.8">
                  <p:embed/>
                  <p:pic>
                    <p:nvPicPr>
                      <p:cNvPr id="0" name=""/>
                      <p:cNvPicPr>
                        <a:picLocks noChangeAspect="1" noChangeArrowheads="1"/>
                      </p:cNvPicPr>
                      <p:nvPr/>
                    </p:nvPicPr>
                    <p:blipFill>
                      <a:blip r:embed="rId5"/>
                      <a:srcRect r="7187"/>
                      <a:stretch>
                        <a:fillRect/>
                      </a:stretch>
                    </p:blipFill>
                    <p:spPr bwMode="auto">
                      <a:xfrm>
                        <a:off x="5700713" y="1989138"/>
                        <a:ext cx="3443287" cy="1671637"/>
                      </a:xfrm>
                      <a:prstGeom prst="rect">
                        <a:avLst/>
                      </a:prstGeom>
                      <a:noFill/>
                      <a:extLst/>
                    </p:spPr>
                  </p:pic>
                </p:oleObj>
              </mc:Fallback>
            </mc:AlternateContent>
          </a:graphicData>
        </a:graphic>
      </p:graphicFrame>
      <p:sp>
        <p:nvSpPr>
          <p:cNvPr id="18" name="Slide Number Placeholder 3"/>
          <p:cNvSpPr>
            <a:spLocks noGrp="1"/>
          </p:cNvSpPr>
          <p:nvPr>
            <p:ph type="sldNum" sz="quarter" idx="10"/>
          </p:nvPr>
        </p:nvSpPr>
        <p:spPr>
          <a:xfrm>
            <a:off x="6407150" y="6519863"/>
            <a:ext cx="2328863" cy="246062"/>
          </a:xfrm>
        </p:spPr>
        <p:txBody>
          <a:bodyPr/>
          <a:lstStyle/>
          <a:p>
            <a:pPr>
              <a:defRPr/>
            </a:pPr>
            <a:r>
              <a:rPr lang="en-US" i="0" dirty="0"/>
              <a:t> </a:t>
            </a:r>
            <a:fld id="{84338D62-67BD-4A1A-9CF4-3FD937F1BDFB}" type="slidenum">
              <a:rPr lang="en-US" i="0"/>
              <a:pPr>
                <a:defRPr/>
              </a:pPr>
              <a:t>5</a:t>
            </a:fld>
            <a:endParaRPr lang="en-US" i="0" dirty="0"/>
          </a:p>
        </p:txBody>
      </p:sp>
      <p:sp>
        <p:nvSpPr>
          <p:cNvPr id="28" name="Rectangle 3"/>
          <p:cNvSpPr txBox="1">
            <a:spLocks noChangeArrowheads="1"/>
          </p:cNvSpPr>
          <p:nvPr/>
        </p:nvSpPr>
        <p:spPr>
          <a:xfrm>
            <a:off x="315913" y="373063"/>
            <a:ext cx="8345487" cy="747712"/>
          </a:xfrm>
          <a:prstGeom prst="rect">
            <a:avLst/>
          </a:prstGeom>
        </p:spPr>
        <p:txBody>
          <a:bodyPr/>
          <a:lstStyle/>
          <a:p>
            <a:pPr marL="0" marR="0" lvl="0" indent="0" algn="l" defTabSz="1020763" rtl="0" eaLnBrk="0" fontAlgn="base" latinLnBrk="0" hangingPunct="0">
              <a:lnSpc>
                <a:spcPct val="90000"/>
              </a:lnSpc>
              <a:spcBef>
                <a:spcPct val="0"/>
              </a:spcBef>
              <a:spcAft>
                <a:spcPct val="0"/>
              </a:spcAft>
              <a:buClrTx/>
              <a:buSzTx/>
              <a:buFontTx/>
              <a:buNone/>
              <a:tabLst/>
              <a:defRPr/>
            </a:pPr>
            <a:r>
              <a:rPr kumimoji="0" lang="en-US" sz="3200" b="1" i="0" u="none" strike="noStrike" kern="0" cap="none" spc="0" normalizeH="0" baseline="0" noProof="0" dirty="0" smtClean="0">
                <a:ln>
                  <a:noFill/>
                </a:ln>
                <a:solidFill>
                  <a:schemeClr val="bg1"/>
                </a:solidFill>
                <a:effectLst/>
                <a:uLnTx/>
                <a:uFillTx/>
                <a:latin typeface="+mj-lt"/>
                <a:ea typeface="+mj-ea"/>
                <a:cs typeface="+mj-cs"/>
              </a:rPr>
              <a:t>Commercial</a:t>
            </a:r>
            <a:r>
              <a:rPr kumimoji="0" lang="en-US" sz="3200" b="1" i="0" u="none" strike="noStrike" kern="0" cap="none" spc="0" normalizeH="0" noProof="0" dirty="0" smtClean="0">
                <a:ln>
                  <a:noFill/>
                </a:ln>
                <a:solidFill>
                  <a:schemeClr val="bg1"/>
                </a:solidFill>
                <a:effectLst/>
                <a:uLnTx/>
                <a:uFillTx/>
                <a:latin typeface="+mj-lt"/>
                <a:ea typeface="+mj-ea"/>
                <a:cs typeface="+mj-cs"/>
              </a:rPr>
              <a:t> Airplanes</a:t>
            </a:r>
            <a:endParaRPr kumimoji="0" lang="en-US" sz="3200" b="1" i="0" u="none" strike="noStrike" kern="0" cap="none" spc="0" normalizeH="0" baseline="0" noProof="0" dirty="0" smtClean="0">
              <a:ln>
                <a:noFill/>
              </a:ln>
              <a:solidFill>
                <a:schemeClr val="bg1"/>
              </a:solidFill>
              <a:effectLst/>
              <a:uLnTx/>
              <a:uFillTx/>
              <a:latin typeface="+mj-lt"/>
              <a:ea typeface="+mj-ea"/>
              <a:cs typeface="+mj-cs"/>
            </a:endParaRPr>
          </a:p>
        </p:txBody>
      </p:sp>
      <p:pic>
        <p:nvPicPr>
          <p:cNvPr id="22" name="Picture 12" descr="trans"/>
          <p:cNvPicPr>
            <a:picLocks noChangeAspect="1" noChangeArrowheads="1"/>
          </p:cNvPicPr>
          <p:nvPr/>
        </p:nvPicPr>
        <p:blipFill>
          <a:blip r:embed="rId6"/>
          <a:srcRect/>
          <a:stretch>
            <a:fillRect/>
          </a:stretch>
        </p:blipFill>
        <p:spPr bwMode="auto">
          <a:xfrm>
            <a:off x="4567238" y="3679825"/>
            <a:ext cx="9525" cy="9525"/>
          </a:xfrm>
          <a:prstGeom prst="rect">
            <a:avLst/>
          </a:prstGeom>
          <a:noFill/>
          <a:ln w="9525">
            <a:noFill/>
            <a:miter lim="800000"/>
            <a:headEnd/>
            <a:tailEnd/>
          </a:ln>
        </p:spPr>
      </p:pic>
      <p:sp>
        <p:nvSpPr>
          <p:cNvPr id="17" name="Text Box 8"/>
          <p:cNvSpPr txBox="1">
            <a:spLocks noChangeArrowheads="1"/>
          </p:cNvSpPr>
          <p:nvPr/>
        </p:nvSpPr>
        <p:spPr bwMode="auto">
          <a:xfrm rot="16200000">
            <a:off x="5085556" y="2659954"/>
            <a:ext cx="1350963" cy="244475"/>
          </a:xfrm>
          <a:prstGeom prst="rect">
            <a:avLst/>
          </a:prstGeom>
          <a:noFill/>
          <a:ln w="12700">
            <a:noFill/>
            <a:miter lim="800000"/>
            <a:headEnd type="none" w="sm" len="sm"/>
            <a:tailEnd type="none" w="sm" len="sm"/>
          </a:ln>
        </p:spPr>
        <p:txBody>
          <a:bodyPr>
            <a:spAutoFit/>
          </a:bodyPr>
          <a:lstStyle/>
          <a:p>
            <a:pPr algn="ctr" defTabSz="820738" eaLnBrk="0" hangingPunct="0">
              <a:spcBef>
                <a:spcPct val="50000"/>
              </a:spcBef>
            </a:pPr>
            <a:r>
              <a:rPr lang="en-US" sz="1000" dirty="0">
                <a:solidFill>
                  <a:srgbClr val="000000"/>
                </a:solidFill>
                <a:latin typeface="+mj-lt"/>
              </a:rPr>
              <a:t>Revenue (billions)</a:t>
            </a:r>
          </a:p>
        </p:txBody>
      </p:sp>
      <p:sp>
        <p:nvSpPr>
          <p:cNvPr id="20" name="Text Box 9"/>
          <p:cNvSpPr txBox="1">
            <a:spLocks noChangeArrowheads="1"/>
          </p:cNvSpPr>
          <p:nvPr/>
        </p:nvSpPr>
        <p:spPr bwMode="auto">
          <a:xfrm rot="16200000">
            <a:off x="8476457" y="2618678"/>
            <a:ext cx="806450" cy="246063"/>
          </a:xfrm>
          <a:prstGeom prst="rect">
            <a:avLst/>
          </a:prstGeom>
          <a:noFill/>
          <a:ln w="12700">
            <a:noFill/>
            <a:miter lim="800000"/>
            <a:headEnd type="none" w="sm" len="sm"/>
            <a:tailEnd type="none" w="sm" len="sm"/>
          </a:ln>
        </p:spPr>
        <p:txBody>
          <a:bodyPr>
            <a:spAutoFit/>
          </a:bodyPr>
          <a:lstStyle/>
          <a:p>
            <a:pPr algn="ctr" defTabSz="820738" eaLnBrk="0" hangingPunct="0">
              <a:spcBef>
                <a:spcPct val="50000"/>
              </a:spcBef>
            </a:pPr>
            <a:r>
              <a:rPr lang="en-US" sz="1000" dirty="0">
                <a:solidFill>
                  <a:srgbClr val="000000"/>
                </a:solidFill>
                <a:latin typeface="+mj-lt"/>
              </a:rPr>
              <a:t>Margin</a:t>
            </a:r>
          </a:p>
        </p:txBody>
      </p:sp>
      <p:sp>
        <p:nvSpPr>
          <p:cNvPr id="24" name="Text Box 6"/>
          <p:cNvSpPr txBox="1">
            <a:spLocks noChangeArrowheads="1"/>
          </p:cNvSpPr>
          <p:nvPr/>
        </p:nvSpPr>
        <p:spPr bwMode="auto">
          <a:xfrm>
            <a:off x="5753878" y="5737270"/>
            <a:ext cx="3101975" cy="276999"/>
          </a:xfrm>
          <a:prstGeom prst="rect">
            <a:avLst/>
          </a:prstGeom>
          <a:noFill/>
          <a:ln w="9525">
            <a:noFill/>
            <a:miter lim="800000"/>
            <a:headEnd/>
            <a:tailEnd/>
          </a:ln>
        </p:spPr>
        <p:txBody>
          <a:bodyPr wrap="square">
            <a:spAutoFit/>
          </a:bodyPr>
          <a:lstStyle/>
          <a:p>
            <a:pPr algn="ctr" eaLnBrk="0" fontAlgn="base" hangingPunct="0">
              <a:spcBef>
                <a:spcPct val="0"/>
              </a:spcBef>
              <a:spcAft>
                <a:spcPct val="0"/>
              </a:spcAft>
            </a:pPr>
            <a:r>
              <a:rPr lang="en-US" sz="1200" b="1" dirty="0" smtClean="0">
                <a:solidFill>
                  <a:srgbClr val="000000"/>
                </a:solidFill>
                <a:latin typeface="+mj-lt"/>
                <a:cs typeface="Arial" charset="0"/>
              </a:rPr>
              <a:t>Composite Wing Center Grand Opening</a:t>
            </a:r>
            <a:endParaRPr lang="en-US" sz="1200" b="1" dirty="0">
              <a:solidFill>
                <a:srgbClr val="000000"/>
              </a:solidFill>
              <a:latin typeface="+mj-lt"/>
              <a:cs typeface="Arial" charset="0"/>
            </a:endParaRPr>
          </a:p>
        </p:txBody>
      </p:sp>
      <p:sp>
        <p:nvSpPr>
          <p:cNvPr id="23" name="TextBox 22"/>
          <p:cNvSpPr txBox="1"/>
          <p:nvPr/>
        </p:nvSpPr>
        <p:spPr>
          <a:xfrm>
            <a:off x="7158380" y="3605580"/>
            <a:ext cx="1481372" cy="338554"/>
          </a:xfrm>
          <a:prstGeom prst="rect">
            <a:avLst/>
          </a:prstGeom>
          <a:noFill/>
        </p:spPr>
        <p:txBody>
          <a:bodyPr wrap="square" rtlCol="0">
            <a:spAutoFit/>
          </a:bodyPr>
          <a:lstStyle/>
          <a:p>
            <a:pPr algn="ctr"/>
            <a:r>
              <a:rPr lang="en-US" sz="800" i="1" dirty="0" smtClean="0">
                <a:latin typeface="+mn-lt"/>
              </a:rPr>
              <a:t>1,590 basis point </a:t>
            </a:r>
          </a:p>
          <a:p>
            <a:pPr algn="ctr"/>
            <a:r>
              <a:rPr lang="en-US" sz="800" i="1" dirty="0" smtClean="0">
                <a:latin typeface="+mn-lt"/>
              </a:rPr>
              <a:t>787, 747 and Tanker impact</a:t>
            </a:r>
            <a:endParaRPr lang="en-US" sz="800" i="1" dirty="0">
              <a:latin typeface="+mn-lt"/>
            </a:endParaRPr>
          </a:p>
        </p:txBody>
      </p:sp>
      <p:sp>
        <p:nvSpPr>
          <p:cNvPr id="15" name="Text Box 5"/>
          <p:cNvSpPr txBox="1">
            <a:spLocks noChangeArrowheads="1"/>
          </p:cNvSpPr>
          <p:nvPr/>
        </p:nvSpPr>
        <p:spPr bwMode="auto">
          <a:xfrm>
            <a:off x="5879592" y="1627632"/>
            <a:ext cx="2839239" cy="307777"/>
          </a:xfrm>
          <a:prstGeom prst="rect">
            <a:avLst/>
          </a:prstGeom>
          <a:noFill/>
          <a:ln w="9525">
            <a:noFill/>
            <a:miter lim="800000"/>
            <a:headEnd/>
            <a:tailEnd/>
          </a:ln>
        </p:spPr>
        <p:txBody>
          <a:bodyPr wrap="none">
            <a:spAutoFit/>
          </a:bodyPr>
          <a:lstStyle/>
          <a:p>
            <a:pPr fontAlgn="base">
              <a:spcBef>
                <a:spcPct val="0"/>
              </a:spcBef>
              <a:spcAft>
                <a:spcPct val="0"/>
              </a:spcAft>
            </a:pPr>
            <a:r>
              <a:rPr lang="en-US" sz="1400" b="1" dirty="0">
                <a:solidFill>
                  <a:srgbClr val="000000"/>
                </a:solidFill>
                <a:latin typeface="+mj-lt"/>
              </a:rPr>
              <a:t>Revenues &amp; Operating Margins</a:t>
            </a:r>
          </a:p>
        </p:txBody>
      </p:sp>
      <p:sp>
        <p:nvSpPr>
          <p:cNvPr id="16" name="Rectangle 7"/>
          <p:cNvSpPr>
            <a:spLocks noChangeArrowheads="1"/>
          </p:cNvSpPr>
          <p:nvPr/>
        </p:nvSpPr>
        <p:spPr bwMode="auto">
          <a:xfrm>
            <a:off x="161925" y="1694544"/>
            <a:ext cx="5743575" cy="4266560"/>
          </a:xfrm>
          <a:prstGeom prst="rect">
            <a:avLst/>
          </a:prstGeom>
          <a:noFill/>
          <a:ln w="9525">
            <a:noFill/>
            <a:miter lim="800000"/>
            <a:headEnd/>
            <a:tailEnd/>
          </a:ln>
        </p:spPr>
        <p:txBody>
          <a:bodyPr lIns="9144" tIns="9144" rIns="9144" bIns="9144"/>
          <a:lstStyle/>
          <a:p>
            <a:pPr marL="177800" indent="-177800" defTabSz="1020763" eaLnBrk="0" hangingPunct="0">
              <a:lnSpc>
                <a:spcPct val="200000"/>
              </a:lnSpc>
              <a:spcBef>
                <a:spcPts val="0"/>
              </a:spcBef>
              <a:spcAft>
                <a:spcPts val="600"/>
              </a:spcAft>
              <a:buClr>
                <a:srgbClr val="0038A8"/>
              </a:buClr>
              <a:buFont typeface="Wingdings" pitchFamily="2" charset="2"/>
              <a:buChar char="§"/>
              <a:tabLst>
                <a:tab pos="228600" algn="l"/>
              </a:tabLst>
              <a:defRPr/>
            </a:pPr>
            <a:r>
              <a:rPr lang="en-US" sz="1600" b="1" dirty="0" smtClean="0">
                <a:latin typeface="Arial"/>
                <a:cs typeface="Arial" pitchFamily="34" charset="0"/>
              </a:rPr>
              <a:t>Delivered 199 airplanes</a:t>
            </a:r>
            <a:endParaRPr lang="en-US" sz="1600" b="1" dirty="0" smtClean="0">
              <a:solidFill>
                <a:srgbClr val="000000"/>
              </a:solidFill>
              <a:latin typeface="Arial"/>
              <a:cs typeface="Arial" pitchFamily="34" charset="0"/>
            </a:endParaRPr>
          </a:p>
          <a:p>
            <a:pPr marL="177800" indent="-177800" defTabSz="1020763" eaLnBrk="0" hangingPunct="0">
              <a:lnSpc>
                <a:spcPct val="200000"/>
              </a:lnSpc>
              <a:spcBef>
                <a:spcPts val="0"/>
              </a:spcBef>
              <a:spcAft>
                <a:spcPts val="600"/>
              </a:spcAft>
              <a:buClr>
                <a:srgbClr val="0038A8"/>
              </a:buClr>
              <a:buFont typeface="Wingdings" pitchFamily="2" charset="2"/>
              <a:buChar char="§"/>
              <a:tabLst>
                <a:tab pos="228600" algn="l"/>
              </a:tabLst>
              <a:defRPr/>
            </a:pPr>
            <a:r>
              <a:rPr lang="en-US" sz="1600" b="1" dirty="0" smtClean="0">
                <a:solidFill>
                  <a:srgbClr val="000000"/>
                </a:solidFill>
                <a:latin typeface="Arial"/>
                <a:cs typeface="Arial" pitchFamily="34" charset="0"/>
              </a:rPr>
              <a:t>Orders </a:t>
            </a:r>
            <a:r>
              <a:rPr lang="en-US" sz="1600" b="1" dirty="0">
                <a:latin typeface="Arial"/>
                <a:cs typeface="Arial" pitchFamily="34" charset="0"/>
              </a:rPr>
              <a:t>valued at </a:t>
            </a:r>
            <a:r>
              <a:rPr lang="en-US" sz="1600" b="1" dirty="0" smtClean="0">
                <a:latin typeface="Arial"/>
                <a:cs typeface="Arial" pitchFamily="34" charset="0"/>
              </a:rPr>
              <a:t>$11B; robust </a:t>
            </a:r>
            <a:r>
              <a:rPr lang="en-US" sz="1600" b="1" dirty="0">
                <a:latin typeface="Arial"/>
                <a:cs typeface="Arial" pitchFamily="34" charset="0"/>
              </a:rPr>
              <a:t>backlog of </a:t>
            </a:r>
            <a:r>
              <a:rPr lang="en-US" sz="1600" b="1" dirty="0" smtClean="0">
                <a:latin typeface="Arial"/>
                <a:cs typeface="Arial" pitchFamily="34" charset="0"/>
              </a:rPr>
              <a:t>$417B</a:t>
            </a:r>
            <a:endParaRPr lang="en-US" sz="1600" b="1" dirty="0">
              <a:latin typeface="Arial"/>
              <a:cs typeface="Arial" pitchFamily="34" charset="0"/>
            </a:endParaRPr>
          </a:p>
          <a:p>
            <a:pPr marL="454025" lvl="1" indent="-228600" defTabSz="1020763" eaLnBrk="0" hangingPunct="0">
              <a:spcBef>
                <a:spcPts val="0"/>
              </a:spcBef>
              <a:spcAft>
                <a:spcPts val="600"/>
              </a:spcAft>
              <a:buClr>
                <a:srgbClr val="0038A8"/>
              </a:buClr>
              <a:buFont typeface="Arial" pitchFamily="34" charset="0"/>
              <a:buChar char="–"/>
              <a:tabLst>
                <a:tab pos="228600" algn="l"/>
              </a:tabLst>
              <a:defRPr/>
            </a:pPr>
            <a:r>
              <a:rPr lang="en-US" sz="1600" dirty="0">
                <a:solidFill>
                  <a:srgbClr val="000000"/>
                </a:solidFill>
                <a:latin typeface="Arial"/>
                <a:cs typeface="Arial" pitchFamily="34" charset="0"/>
              </a:rPr>
              <a:t>Won </a:t>
            </a:r>
            <a:r>
              <a:rPr lang="en-US" sz="1600" dirty="0" smtClean="0">
                <a:solidFill>
                  <a:srgbClr val="000000"/>
                </a:solidFill>
                <a:latin typeface="Arial"/>
                <a:cs typeface="Arial" pitchFamily="34" charset="0"/>
              </a:rPr>
              <a:t>152 </a:t>
            </a:r>
            <a:r>
              <a:rPr lang="en-US" sz="1600" dirty="0">
                <a:solidFill>
                  <a:srgbClr val="000000"/>
                </a:solidFill>
                <a:latin typeface="Arial"/>
                <a:cs typeface="Arial" pitchFamily="34" charset="0"/>
              </a:rPr>
              <a:t>net </a:t>
            </a:r>
            <a:r>
              <a:rPr lang="en-US" sz="1600" dirty="0" smtClean="0">
                <a:solidFill>
                  <a:srgbClr val="000000"/>
                </a:solidFill>
                <a:latin typeface="Arial"/>
                <a:cs typeface="Arial" pitchFamily="34" charset="0"/>
              </a:rPr>
              <a:t>orders</a:t>
            </a:r>
            <a:endParaRPr lang="en-US" sz="1600" dirty="0">
              <a:solidFill>
                <a:srgbClr val="000000"/>
              </a:solidFill>
              <a:latin typeface="Arial"/>
              <a:cs typeface="Arial" pitchFamily="34" charset="0"/>
            </a:endParaRPr>
          </a:p>
          <a:p>
            <a:pPr marL="231775" lvl="1" indent="-228600" defTabSz="1020763" eaLnBrk="0" hangingPunct="0">
              <a:lnSpc>
                <a:spcPct val="200000"/>
              </a:lnSpc>
              <a:spcBef>
                <a:spcPts val="0"/>
              </a:spcBef>
              <a:spcAft>
                <a:spcPts val="600"/>
              </a:spcAft>
              <a:buClr>
                <a:srgbClr val="0038A8"/>
              </a:buClr>
              <a:buFont typeface="Wingdings" pitchFamily="2" charset="2"/>
              <a:buChar char="§"/>
              <a:tabLst>
                <a:tab pos="228600" algn="l"/>
              </a:tabLst>
              <a:defRPr/>
            </a:pPr>
            <a:r>
              <a:rPr lang="en-US" sz="1600" b="1" dirty="0" smtClean="0">
                <a:solidFill>
                  <a:srgbClr val="000000"/>
                </a:solidFill>
                <a:latin typeface="Arial"/>
                <a:cs typeface="Arial" pitchFamily="34" charset="0"/>
              </a:rPr>
              <a:t>Opened 777X Composite Wing Center</a:t>
            </a:r>
          </a:p>
          <a:p>
            <a:pPr marL="231775" lvl="1" indent="-228600" defTabSz="1020763">
              <a:lnSpc>
                <a:spcPct val="200000"/>
              </a:lnSpc>
              <a:spcBef>
                <a:spcPts val="0"/>
              </a:spcBef>
              <a:spcAft>
                <a:spcPts val="600"/>
              </a:spcAft>
              <a:buClr>
                <a:srgbClr val="0038A8"/>
              </a:buClr>
              <a:buFont typeface="Wingdings" pitchFamily="2" charset="2"/>
              <a:buChar char="§"/>
              <a:tabLst>
                <a:tab pos="228600" algn="l"/>
              </a:tabLst>
              <a:defRPr/>
            </a:pPr>
            <a:r>
              <a:rPr lang="en-US" sz="1600" b="1" dirty="0">
                <a:solidFill>
                  <a:srgbClr val="000000"/>
                </a:solidFill>
                <a:latin typeface="Arial"/>
                <a:cs typeface="Arial" pitchFamily="34" charset="0"/>
              </a:rPr>
              <a:t>Delivered first 787 at 12 per month rate</a:t>
            </a:r>
          </a:p>
          <a:p>
            <a:pPr marL="231775" lvl="1" indent="-228600" defTabSz="1020763" eaLnBrk="0" hangingPunct="0">
              <a:lnSpc>
                <a:spcPct val="200000"/>
              </a:lnSpc>
              <a:spcBef>
                <a:spcPts val="0"/>
              </a:spcBef>
              <a:spcAft>
                <a:spcPts val="600"/>
              </a:spcAft>
              <a:buClr>
                <a:srgbClr val="0038A8"/>
              </a:buClr>
              <a:buFont typeface="Wingdings" pitchFamily="2" charset="2"/>
              <a:buChar char="§"/>
              <a:tabLst>
                <a:tab pos="228600" algn="l"/>
              </a:tabLst>
              <a:defRPr/>
            </a:pPr>
            <a:r>
              <a:rPr lang="en-US" sz="1600" b="1" dirty="0" smtClean="0">
                <a:solidFill>
                  <a:srgbClr val="000000"/>
                </a:solidFill>
                <a:latin typeface="Arial"/>
                <a:cs typeface="Arial" pitchFamily="34" charset="0"/>
              </a:rPr>
              <a:t>Declared 787-10 production ready</a:t>
            </a:r>
          </a:p>
          <a:p>
            <a:pPr marL="231775" lvl="1" indent="-228600" defTabSz="1020763" eaLnBrk="0" hangingPunct="0">
              <a:lnSpc>
                <a:spcPct val="200000"/>
              </a:lnSpc>
              <a:spcBef>
                <a:spcPts val="0"/>
              </a:spcBef>
              <a:spcAft>
                <a:spcPts val="600"/>
              </a:spcAft>
              <a:buClr>
                <a:srgbClr val="0038A8"/>
              </a:buClr>
              <a:buFont typeface="Wingdings" pitchFamily="2" charset="2"/>
              <a:buChar char="§"/>
              <a:tabLst>
                <a:tab pos="228600" algn="l"/>
              </a:tabLst>
              <a:defRPr/>
            </a:pPr>
            <a:r>
              <a:rPr lang="en-US" sz="1600" b="1" dirty="0" smtClean="0">
                <a:solidFill>
                  <a:srgbClr val="000000"/>
                </a:solidFill>
                <a:latin typeface="Arial"/>
                <a:cs typeface="Arial" pitchFamily="34" charset="0"/>
              </a:rPr>
              <a:t>Rolled out first two 737 MAX production airplanes</a:t>
            </a:r>
          </a:p>
          <a:p>
            <a:pPr marL="231775" lvl="1" indent="-228600" defTabSz="1020763" eaLnBrk="0" hangingPunct="0">
              <a:lnSpc>
                <a:spcPct val="200000"/>
              </a:lnSpc>
              <a:spcBef>
                <a:spcPts val="0"/>
              </a:spcBef>
              <a:spcAft>
                <a:spcPts val="600"/>
              </a:spcAft>
              <a:buClr>
                <a:srgbClr val="0038A8"/>
              </a:buClr>
              <a:buFont typeface="Wingdings" pitchFamily="2" charset="2"/>
              <a:buChar char="§"/>
              <a:tabLst>
                <a:tab pos="228600" algn="l"/>
              </a:tabLst>
              <a:defRPr/>
            </a:pPr>
            <a:r>
              <a:rPr lang="en-US" sz="1600" b="1" dirty="0" smtClean="0">
                <a:solidFill>
                  <a:srgbClr val="000000"/>
                </a:solidFill>
                <a:latin typeface="Arial"/>
                <a:cs typeface="Arial" pitchFamily="34" charset="0"/>
              </a:rPr>
              <a:t>Completed 737 MAX 7 Firm Configuration</a:t>
            </a:r>
            <a:endParaRPr lang="en-US" sz="1600" b="1" dirty="0" smtClean="0">
              <a:latin typeface="Arial"/>
              <a:cs typeface="Arial" pitchFamily="34" charset="0"/>
            </a:endParaRPr>
          </a:p>
          <a:p>
            <a:pPr marL="231775" lvl="1" indent="-228600" defTabSz="1020763" eaLnBrk="0" hangingPunct="0">
              <a:lnSpc>
                <a:spcPct val="200000"/>
              </a:lnSpc>
              <a:spcBef>
                <a:spcPts val="200"/>
              </a:spcBef>
              <a:spcAft>
                <a:spcPts val="600"/>
              </a:spcAft>
              <a:buClr>
                <a:srgbClr val="0038A8"/>
              </a:buClr>
              <a:buFont typeface="Wingdings" pitchFamily="2" charset="2"/>
              <a:buChar char="§"/>
              <a:tabLst>
                <a:tab pos="228600" algn="l"/>
              </a:tabLst>
              <a:defRPr/>
            </a:pPr>
            <a:endParaRPr lang="en-US" sz="1600" dirty="0" smtClean="0">
              <a:solidFill>
                <a:srgbClr val="000000"/>
              </a:solidFill>
              <a:latin typeface="Arial"/>
              <a:cs typeface="Arial" pitchFamily="34" charset="0"/>
            </a:endParaRPr>
          </a:p>
        </p:txBody>
      </p:sp>
      <p:pic>
        <p:nvPicPr>
          <p:cNvPr id="25" name="Picture 24"/>
          <p:cNvPicPr>
            <a:picLocks noChangeAspect="1"/>
          </p:cNvPicPr>
          <p:nvPr/>
        </p:nvPicPr>
        <p:blipFill rotWithShape="1">
          <a:blip r:embed="rId7" cstate="print">
            <a:extLst>
              <a:ext uri="{28A0092B-C50C-407E-A947-70E740481C1C}">
                <a14:useLocalDpi xmlns:a14="http://schemas.microsoft.com/office/drawing/2010/main" val="0"/>
              </a:ext>
            </a:extLst>
          </a:blip>
          <a:srcRect l="2068" r="487" b="3404"/>
          <a:stretch/>
        </p:blipFill>
        <p:spPr>
          <a:xfrm>
            <a:off x="6025888" y="3964458"/>
            <a:ext cx="2635512" cy="1738762"/>
          </a:xfrm>
          <a:prstGeom prst="rect">
            <a:avLst/>
          </a:prstGeom>
        </p:spPr>
      </p:pic>
      <p:sp>
        <p:nvSpPr>
          <p:cNvPr id="26" name="Rectangle 5"/>
          <p:cNvSpPr>
            <a:spLocks noChangeArrowheads="1"/>
          </p:cNvSpPr>
          <p:nvPr/>
        </p:nvSpPr>
        <p:spPr bwMode="auto">
          <a:xfrm>
            <a:off x="416097" y="6029135"/>
            <a:ext cx="8339328" cy="444862"/>
          </a:xfrm>
          <a:prstGeom prst="rect">
            <a:avLst/>
          </a:prstGeom>
          <a:gradFill rotWithShape="1">
            <a:gsLst>
              <a:gs pos="0">
                <a:srgbClr val="0038A8">
                  <a:gamma/>
                  <a:shade val="46275"/>
                  <a:invGamma/>
                </a:srgbClr>
              </a:gs>
              <a:gs pos="50000">
                <a:srgbClr val="0038A8"/>
              </a:gs>
              <a:gs pos="100000">
                <a:srgbClr val="0038A8">
                  <a:gamma/>
                  <a:shade val="46275"/>
                  <a:invGamma/>
                </a:srgbClr>
              </a:gs>
            </a:gsLst>
            <a:lin ang="5400000" scaled="1"/>
          </a:gradFill>
          <a:ln w="19050">
            <a:noFill/>
            <a:miter lim="800000"/>
            <a:headEnd type="none" w="sm" len="sm"/>
            <a:tailEnd type="none" w="sm" len="sm"/>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none" anchor="ctr"/>
          <a:lstStyle/>
          <a:p>
            <a:pPr algn="ctr">
              <a:spcBef>
                <a:spcPct val="85000"/>
              </a:spcBef>
              <a:defRPr/>
            </a:pPr>
            <a:r>
              <a:rPr lang="en-US" sz="2000" b="1" i="1" dirty="0" smtClean="0">
                <a:solidFill>
                  <a:schemeClr val="bg1"/>
                </a:solidFill>
                <a:latin typeface="Arial" charset="0"/>
              </a:rPr>
              <a:t>Focusing on execution, quality and productivity</a:t>
            </a:r>
            <a:endParaRPr lang="en-US" sz="2000" b="1" i="1" dirty="0">
              <a:solidFill>
                <a:schemeClr val="bg1"/>
              </a:solidFill>
              <a:latin typeface="Arial" charset="0"/>
            </a:endParaRPr>
          </a:p>
        </p:txBody>
      </p:sp>
      <p:sp>
        <p:nvSpPr>
          <p:cNvPr id="2" name="TextBox 1"/>
          <p:cNvSpPr txBox="1"/>
          <p:nvPr/>
        </p:nvSpPr>
        <p:spPr>
          <a:xfrm>
            <a:off x="7571581" y="3081877"/>
            <a:ext cx="596683" cy="261610"/>
          </a:xfrm>
          <a:prstGeom prst="rect">
            <a:avLst/>
          </a:prstGeom>
          <a:noFill/>
        </p:spPr>
        <p:txBody>
          <a:bodyPr wrap="square" rtlCol="0">
            <a:spAutoFit/>
          </a:bodyPr>
          <a:lstStyle/>
          <a:p>
            <a:pPr algn="ctr"/>
            <a:r>
              <a:rPr lang="en-US" sz="1100" b="1" dirty="0" smtClean="0">
                <a:solidFill>
                  <a:schemeClr val="bg1"/>
                </a:solidFill>
                <a:latin typeface="+mn-lt"/>
              </a:rPr>
              <a:t>(5.6%)</a:t>
            </a:r>
            <a:endParaRPr lang="en-US" sz="1100" b="1" dirty="0">
              <a:solidFill>
                <a:schemeClr val="bg1"/>
              </a:solidFill>
              <a:latin typeface="+mn-lt"/>
            </a:endParaRPr>
          </a:p>
        </p:txBody>
      </p:sp>
      <p:sp>
        <p:nvSpPr>
          <p:cNvPr id="27" name="TextBox 26"/>
          <p:cNvSpPr txBox="1"/>
          <p:nvPr/>
        </p:nvSpPr>
        <p:spPr>
          <a:xfrm>
            <a:off x="6019514" y="3599081"/>
            <a:ext cx="1481372" cy="338554"/>
          </a:xfrm>
          <a:prstGeom prst="rect">
            <a:avLst/>
          </a:prstGeom>
          <a:noFill/>
        </p:spPr>
        <p:txBody>
          <a:bodyPr wrap="square" rtlCol="0">
            <a:spAutoFit/>
          </a:bodyPr>
          <a:lstStyle/>
          <a:p>
            <a:pPr algn="ctr"/>
            <a:r>
              <a:rPr lang="en-US" sz="800" i="1" dirty="0" smtClean="0">
                <a:latin typeface="+mn-lt"/>
              </a:rPr>
              <a:t>310 basis point </a:t>
            </a:r>
          </a:p>
          <a:p>
            <a:pPr algn="ctr"/>
            <a:r>
              <a:rPr lang="en-US" sz="800" i="1" dirty="0" smtClean="0">
                <a:latin typeface="+mn-lt"/>
              </a:rPr>
              <a:t>Tanker impact</a:t>
            </a:r>
            <a:endParaRPr lang="en-US" sz="800" i="1" dirty="0">
              <a:latin typeface="+mn-lt"/>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Object 3"/>
          <p:cNvGraphicFramePr>
            <a:graphicFrameLocks noChangeAspect="1"/>
          </p:cNvGraphicFramePr>
          <p:nvPr>
            <p:extLst>
              <p:ext uri="{D42A27DB-BD31-4B8C-83A1-F6EECF244321}">
                <p14:modId xmlns:p14="http://schemas.microsoft.com/office/powerpoint/2010/main" val="4244791456"/>
              </p:ext>
            </p:extLst>
          </p:nvPr>
        </p:nvGraphicFramePr>
        <p:xfrm>
          <a:off x="5700713" y="1979613"/>
          <a:ext cx="3443287" cy="1668462"/>
        </p:xfrm>
        <a:graphic>
          <a:graphicData uri="http://schemas.openxmlformats.org/presentationml/2006/ole">
            <mc:AlternateContent xmlns:mc="http://schemas.openxmlformats.org/markup-compatibility/2006">
              <mc:Choice xmlns:v="urn:schemas-microsoft-com:vml" Requires="v">
                <p:oleObj spid="_x0000_s2702" name="Worksheet" r:id="rId4" imgW="4333824" imgH="1943155" progId="Excel.Sheet.8">
                  <p:embed/>
                </p:oleObj>
              </mc:Choice>
              <mc:Fallback>
                <p:oleObj name="Worksheet" r:id="rId4" imgW="4333824" imgH="1943155" progId="Excel.Sheet.8">
                  <p:embed/>
                  <p:pic>
                    <p:nvPicPr>
                      <p:cNvPr id="0" name=""/>
                      <p:cNvPicPr>
                        <a:picLocks noChangeAspect="1" noChangeArrowheads="1"/>
                      </p:cNvPicPr>
                      <p:nvPr/>
                    </p:nvPicPr>
                    <p:blipFill>
                      <a:blip r:embed="rId5"/>
                      <a:srcRect r="7187"/>
                      <a:stretch>
                        <a:fillRect/>
                      </a:stretch>
                    </p:blipFill>
                    <p:spPr bwMode="auto">
                      <a:xfrm>
                        <a:off x="5700713" y="1979613"/>
                        <a:ext cx="3443287" cy="16684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Slide Number Placeholder 3"/>
          <p:cNvSpPr>
            <a:spLocks noGrp="1"/>
          </p:cNvSpPr>
          <p:nvPr>
            <p:ph type="sldNum" sz="quarter" idx="10"/>
          </p:nvPr>
        </p:nvSpPr>
        <p:spPr/>
        <p:txBody>
          <a:bodyPr/>
          <a:lstStyle/>
          <a:p>
            <a:pPr>
              <a:defRPr/>
            </a:pPr>
            <a:r>
              <a:rPr lang="en-US" i="0" dirty="0"/>
              <a:t> </a:t>
            </a:r>
            <a:fld id="{BC4E0191-E483-4001-89C3-9B3FD8977EB6}" type="slidenum">
              <a:rPr lang="en-US" i="0"/>
              <a:pPr>
                <a:defRPr/>
              </a:pPr>
              <a:t>6</a:t>
            </a:fld>
            <a:endParaRPr lang="en-US" i="0" dirty="0"/>
          </a:p>
        </p:txBody>
      </p:sp>
      <p:sp>
        <p:nvSpPr>
          <p:cNvPr id="1029" name="Rectangle 4"/>
          <p:cNvSpPr>
            <a:spLocks noGrp="1" noChangeArrowheads="1"/>
          </p:cNvSpPr>
          <p:nvPr>
            <p:ph type="title"/>
          </p:nvPr>
        </p:nvSpPr>
        <p:spPr>
          <a:xfrm>
            <a:off x="403225" y="411163"/>
            <a:ext cx="8345488" cy="747712"/>
          </a:xfrm>
        </p:spPr>
        <p:txBody>
          <a:bodyPr/>
          <a:lstStyle/>
          <a:p>
            <a:r>
              <a:rPr lang="en-US" dirty="0" smtClean="0"/>
              <a:t>Defense, Space &amp; Security</a:t>
            </a:r>
          </a:p>
        </p:txBody>
      </p:sp>
      <p:sp>
        <p:nvSpPr>
          <p:cNvPr id="16" name="Text Box 5"/>
          <p:cNvSpPr txBox="1">
            <a:spLocks noChangeArrowheads="1"/>
          </p:cNvSpPr>
          <p:nvPr/>
        </p:nvSpPr>
        <p:spPr bwMode="auto">
          <a:xfrm>
            <a:off x="5879592" y="1627632"/>
            <a:ext cx="2839239" cy="307777"/>
          </a:xfrm>
          <a:prstGeom prst="rect">
            <a:avLst/>
          </a:prstGeom>
          <a:noFill/>
          <a:ln w="9525">
            <a:noFill/>
            <a:miter lim="800000"/>
            <a:headEnd/>
            <a:tailEnd/>
          </a:ln>
        </p:spPr>
        <p:txBody>
          <a:bodyPr wrap="none">
            <a:spAutoFit/>
          </a:bodyPr>
          <a:lstStyle/>
          <a:p>
            <a:pPr fontAlgn="base">
              <a:spcBef>
                <a:spcPct val="0"/>
              </a:spcBef>
              <a:spcAft>
                <a:spcPct val="0"/>
              </a:spcAft>
            </a:pPr>
            <a:r>
              <a:rPr lang="en-US" sz="1400" b="1" dirty="0">
                <a:solidFill>
                  <a:srgbClr val="000000"/>
                </a:solidFill>
                <a:latin typeface="+mj-lt"/>
              </a:rPr>
              <a:t>Revenues &amp; Operating Margins</a:t>
            </a:r>
          </a:p>
        </p:txBody>
      </p:sp>
      <p:sp>
        <p:nvSpPr>
          <p:cNvPr id="18" name="Rectangle 7"/>
          <p:cNvSpPr>
            <a:spLocks noChangeArrowheads="1"/>
          </p:cNvSpPr>
          <p:nvPr/>
        </p:nvSpPr>
        <p:spPr bwMode="auto">
          <a:xfrm>
            <a:off x="170700" y="1964169"/>
            <a:ext cx="5890131" cy="3850659"/>
          </a:xfrm>
          <a:prstGeom prst="rect">
            <a:avLst/>
          </a:prstGeom>
          <a:noFill/>
          <a:ln w="9525">
            <a:noFill/>
            <a:miter lim="800000"/>
            <a:headEnd/>
            <a:tailEnd/>
          </a:ln>
        </p:spPr>
        <p:txBody>
          <a:bodyPr lIns="9144" tIns="9144" rIns="9144" bIns="9144"/>
          <a:lstStyle/>
          <a:p>
            <a:pPr marL="177800" lvl="1" indent="-177800" defTabSz="1020763" eaLnBrk="0" fontAlgn="base" hangingPunct="0">
              <a:lnSpc>
                <a:spcPct val="150000"/>
              </a:lnSpc>
              <a:spcBef>
                <a:spcPts val="200"/>
              </a:spcBef>
              <a:spcAft>
                <a:spcPts val="600"/>
              </a:spcAft>
              <a:buClr>
                <a:srgbClr val="0038A8"/>
              </a:buClr>
              <a:buFont typeface="Wingdings" pitchFamily="2" charset="2"/>
              <a:buChar char="§"/>
              <a:tabLst>
                <a:tab pos="228600" algn="l"/>
              </a:tabLst>
              <a:defRPr/>
            </a:pPr>
            <a:r>
              <a:rPr lang="en-US" sz="1600" b="1" dirty="0" smtClean="0">
                <a:solidFill>
                  <a:srgbClr val="000000"/>
                </a:solidFill>
                <a:latin typeface="+mn-lt"/>
              </a:rPr>
              <a:t>Capturing </a:t>
            </a:r>
            <a:r>
              <a:rPr lang="en-US" sz="1600" b="1" dirty="0">
                <a:solidFill>
                  <a:srgbClr val="000000"/>
                </a:solidFill>
                <a:latin typeface="+mn-lt"/>
              </a:rPr>
              <a:t>new and follow-on business</a:t>
            </a:r>
          </a:p>
          <a:p>
            <a:pPr marL="458788" lvl="1" indent="-169863" defTabSz="1020763">
              <a:lnSpc>
                <a:spcPct val="150000"/>
              </a:lnSpc>
              <a:spcBef>
                <a:spcPts val="200"/>
              </a:spcBef>
              <a:spcAft>
                <a:spcPts val="600"/>
              </a:spcAft>
              <a:buClr>
                <a:srgbClr val="0038A8"/>
              </a:buClr>
              <a:buFont typeface="Arial" charset="0"/>
              <a:buChar char="–"/>
              <a:tabLst>
                <a:tab pos="228600" algn="l"/>
              </a:tabLst>
              <a:defRPr/>
            </a:pPr>
            <a:r>
              <a:rPr lang="en-US" sz="1600" dirty="0">
                <a:solidFill>
                  <a:srgbClr val="000000"/>
                </a:solidFill>
                <a:latin typeface="+mn-lt"/>
              </a:rPr>
              <a:t>Order </a:t>
            </a:r>
            <a:r>
              <a:rPr lang="en-US" sz="1600" dirty="0" smtClean="0">
                <a:solidFill>
                  <a:srgbClr val="000000"/>
                </a:solidFill>
                <a:latin typeface="+mn-lt"/>
              </a:rPr>
              <a:t>for </a:t>
            </a:r>
            <a:r>
              <a:rPr lang="en-US" sz="1600" dirty="0">
                <a:solidFill>
                  <a:srgbClr val="000000"/>
                </a:solidFill>
                <a:latin typeface="+mn-lt"/>
              </a:rPr>
              <a:t>12 </a:t>
            </a:r>
            <a:r>
              <a:rPr lang="en-US" sz="1600" dirty="0" smtClean="0">
                <a:solidFill>
                  <a:srgbClr val="000000"/>
                </a:solidFill>
                <a:latin typeface="+mn-lt"/>
              </a:rPr>
              <a:t>H-47 Chinook aircraft for the Netherlands</a:t>
            </a:r>
            <a:endParaRPr lang="en-US" sz="1600" dirty="0">
              <a:solidFill>
                <a:srgbClr val="000000"/>
              </a:solidFill>
              <a:latin typeface="+mn-lt"/>
            </a:endParaRPr>
          </a:p>
          <a:p>
            <a:pPr marL="458788" lvl="1" indent="-169863" defTabSz="1020763">
              <a:lnSpc>
                <a:spcPct val="150000"/>
              </a:lnSpc>
              <a:spcBef>
                <a:spcPts val="200"/>
              </a:spcBef>
              <a:spcAft>
                <a:spcPts val="600"/>
              </a:spcAft>
              <a:buClr>
                <a:srgbClr val="0038A8"/>
              </a:buClr>
              <a:buFont typeface="Arial" charset="0"/>
              <a:buChar char="–"/>
              <a:tabLst>
                <a:tab pos="228600" algn="l"/>
              </a:tabLst>
              <a:defRPr/>
            </a:pPr>
            <a:r>
              <a:rPr lang="en-US" sz="1600" dirty="0">
                <a:solidFill>
                  <a:srgbClr val="000000"/>
                </a:solidFill>
                <a:latin typeface="+mn-lt"/>
              </a:rPr>
              <a:t>Contract award for </a:t>
            </a:r>
            <a:r>
              <a:rPr lang="en-US" sz="1600" dirty="0" smtClean="0">
                <a:solidFill>
                  <a:srgbClr val="000000"/>
                </a:solidFill>
                <a:latin typeface="+mn-lt"/>
              </a:rPr>
              <a:t>24 Qatar AH-64E </a:t>
            </a:r>
            <a:r>
              <a:rPr lang="en-US" sz="1600" dirty="0">
                <a:solidFill>
                  <a:srgbClr val="000000"/>
                </a:solidFill>
                <a:latin typeface="+mn-lt"/>
              </a:rPr>
              <a:t>Apache aircraft</a:t>
            </a:r>
          </a:p>
          <a:p>
            <a:pPr marL="458788" lvl="1" indent="-169863" defTabSz="1020763">
              <a:lnSpc>
                <a:spcPct val="150000"/>
              </a:lnSpc>
              <a:spcBef>
                <a:spcPts val="200"/>
              </a:spcBef>
              <a:spcAft>
                <a:spcPts val="600"/>
              </a:spcAft>
              <a:buClr>
                <a:srgbClr val="0038A8"/>
              </a:buClr>
              <a:buFont typeface="Arial" charset="0"/>
              <a:buChar char="–"/>
              <a:tabLst>
                <a:tab pos="228600" algn="l"/>
              </a:tabLst>
              <a:defRPr/>
            </a:pPr>
            <a:r>
              <a:rPr lang="en-US" sz="1600" dirty="0" smtClean="0">
                <a:solidFill>
                  <a:srgbClr val="000000"/>
                </a:solidFill>
                <a:latin typeface="+mn-lt"/>
              </a:rPr>
              <a:t>Congressional support for additional F/A-18s</a:t>
            </a:r>
            <a:endParaRPr lang="en-US" sz="1600" dirty="0">
              <a:solidFill>
                <a:srgbClr val="000000"/>
              </a:solidFill>
              <a:latin typeface="+mn-lt"/>
            </a:endParaRPr>
          </a:p>
          <a:p>
            <a:pPr marL="177800" lvl="1" indent="-177800" defTabSz="1020763" eaLnBrk="0" fontAlgn="base" hangingPunct="0">
              <a:lnSpc>
                <a:spcPct val="150000"/>
              </a:lnSpc>
              <a:spcBef>
                <a:spcPts val="200"/>
              </a:spcBef>
              <a:spcAft>
                <a:spcPts val="600"/>
              </a:spcAft>
              <a:buClr>
                <a:srgbClr val="0038A8"/>
              </a:buClr>
              <a:buFont typeface="Wingdings" pitchFamily="2" charset="2"/>
              <a:buChar char="§"/>
              <a:tabLst>
                <a:tab pos="228600" algn="l"/>
              </a:tabLst>
              <a:defRPr/>
            </a:pPr>
            <a:r>
              <a:rPr lang="en-US" sz="1600" b="1" dirty="0" smtClean="0">
                <a:solidFill>
                  <a:srgbClr val="000000"/>
                </a:solidFill>
                <a:latin typeface="+mn-lt"/>
              </a:rPr>
              <a:t>Executing balanced </a:t>
            </a:r>
            <a:r>
              <a:rPr lang="en-US" sz="1600" b="1" dirty="0">
                <a:solidFill>
                  <a:srgbClr val="000000"/>
                </a:solidFill>
                <a:latin typeface="+mn-lt"/>
              </a:rPr>
              <a:t>portfolio</a:t>
            </a:r>
          </a:p>
          <a:p>
            <a:pPr marL="458788" lvl="1" indent="-169863" defTabSz="1020763" eaLnBrk="0" fontAlgn="base" hangingPunct="0">
              <a:lnSpc>
                <a:spcPct val="150000"/>
              </a:lnSpc>
              <a:spcBef>
                <a:spcPts val="200"/>
              </a:spcBef>
              <a:spcAft>
                <a:spcPts val="600"/>
              </a:spcAft>
              <a:buClr>
                <a:srgbClr val="0038A8"/>
              </a:buClr>
              <a:buFont typeface="Arial" charset="0"/>
              <a:buChar char="–"/>
              <a:tabLst>
                <a:tab pos="228600" algn="l"/>
              </a:tabLst>
              <a:defRPr/>
            </a:pPr>
            <a:r>
              <a:rPr lang="en-US" sz="1600" dirty="0" smtClean="0">
                <a:solidFill>
                  <a:srgbClr val="000000"/>
                </a:solidFill>
                <a:latin typeface="+mn-lt"/>
              </a:rPr>
              <a:t>Delivered 44 aircraft* and 1 satellite </a:t>
            </a:r>
          </a:p>
          <a:p>
            <a:pPr marL="458788" lvl="1" indent="-169863" defTabSz="1020763" eaLnBrk="0" fontAlgn="base" hangingPunct="0">
              <a:lnSpc>
                <a:spcPct val="150000"/>
              </a:lnSpc>
              <a:spcBef>
                <a:spcPts val="200"/>
              </a:spcBef>
              <a:spcAft>
                <a:spcPts val="600"/>
              </a:spcAft>
              <a:buClr>
                <a:srgbClr val="0038A8"/>
              </a:buClr>
              <a:buFont typeface="Arial" charset="0"/>
              <a:buChar char="–"/>
              <a:tabLst>
                <a:tab pos="228600" algn="l"/>
              </a:tabLst>
              <a:defRPr/>
            </a:pPr>
            <a:r>
              <a:rPr lang="en-US" sz="1600" dirty="0" smtClean="0">
                <a:solidFill>
                  <a:srgbClr val="000000"/>
                </a:solidFill>
                <a:latin typeface="+mn-lt"/>
              </a:rPr>
              <a:t>First flight of KC-46 Tanker production aircraft</a:t>
            </a:r>
          </a:p>
          <a:p>
            <a:pPr marL="177800" indent="-177800" defTabSz="1020763" eaLnBrk="0" fontAlgn="base" hangingPunct="0">
              <a:lnSpc>
                <a:spcPct val="150000"/>
              </a:lnSpc>
              <a:spcBef>
                <a:spcPts val="200"/>
              </a:spcBef>
              <a:spcAft>
                <a:spcPts val="600"/>
              </a:spcAft>
              <a:buClr>
                <a:srgbClr val="0038A8"/>
              </a:buClr>
              <a:buFont typeface="Wingdings" pitchFamily="2" charset="2"/>
              <a:buChar char="§"/>
              <a:tabLst>
                <a:tab pos="228600" algn="l"/>
              </a:tabLst>
              <a:defRPr/>
            </a:pPr>
            <a:r>
              <a:rPr lang="en-US" sz="1600" b="1" dirty="0" smtClean="0">
                <a:solidFill>
                  <a:srgbClr val="000000"/>
                </a:solidFill>
                <a:latin typeface="+mn-lt"/>
              </a:rPr>
              <a:t>Orders </a:t>
            </a:r>
            <a:r>
              <a:rPr lang="en-US" sz="1600" b="1" dirty="0">
                <a:solidFill>
                  <a:srgbClr val="000000"/>
                </a:solidFill>
                <a:latin typeface="+mn-lt"/>
              </a:rPr>
              <a:t>valued at </a:t>
            </a:r>
            <a:r>
              <a:rPr lang="en-US" sz="1600" b="1" dirty="0" smtClean="0">
                <a:latin typeface="+mn-lt"/>
              </a:rPr>
              <a:t>$6B</a:t>
            </a:r>
            <a:r>
              <a:rPr lang="en-US" sz="1600" b="1" dirty="0" smtClean="0">
                <a:solidFill>
                  <a:srgbClr val="000000"/>
                </a:solidFill>
                <a:latin typeface="+mn-lt"/>
              </a:rPr>
              <a:t>; </a:t>
            </a:r>
            <a:r>
              <a:rPr lang="en-US" sz="1600" b="1" dirty="0">
                <a:solidFill>
                  <a:srgbClr val="000000"/>
                </a:solidFill>
                <a:latin typeface="+mn-lt"/>
              </a:rPr>
              <a:t>Backlog of </a:t>
            </a:r>
            <a:r>
              <a:rPr lang="en-US" sz="1600" b="1" dirty="0" smtClean="0">
                <a:solidFill>
                  <a:srgbClr val="000000"/>
                </a:solidFill>
                <a:latin typeface="+mn-lt"/>
              </a:rPr>
              <a:t>$55B</a:t>
            </a:r>
            <a:endParaRPr lang="en-US" sz="1600" b="1" dirty="0">
              <a:solidFill>
                <a:srgbClr val="000000"/>
              </a:solidFill>
              <a:latin typeface="+mn-lt"/>
            </a:endParaRPr>
          </a:p>
        </p:txBody>
      </p:sp>
      <p:sp>
        <p:nvSpPr>
          <p:cNvPr id="12" name="TextBox 11"/>
          <p:cNvSpPr txBox="1"/>
          <p:nvPr/>
        </p:nvSpPr>
        <p:spPr>
          <a:xfrm>
            <a:off x="326276" y="5837923"/>
            <a:ext cx="3684912" cy="230832"/>
          </a:xfrm>
          <a:prstGeom prst="rect">
            <a:avLst/>
          </a:prstGeom>
          <a:noFill/>
        </p:spPr>
        <p:txBody>
          <a:bodyPr wrap="square" rtlCol="0">
            <a:spAutoFit/>
          </a:bodyPr>
          <a:lstStyle/>
          <a:p>
            <a:r>
              <a:rPr lang="en-US" sz="900" baseline="30000" dirty="0">
                <a:latin typeface="+mj-lt"/>
              </a:rPr>
              <a:t>*</a:t>
            </a:r>
            <a:r>
              <a:rPr lang="en-US" sz="900" dirty="0" smtClean="0">
                <a:latin typeface="+mj-lt"/>
              </a:rPr>
              <a:t>Includes new, remanufactured and renewed aircraft</a:t>
            </a:r>
            <a:endParaRPr lang="en-US" sz="900" dirty="0">
              <a:latin typeface="+mj-lt"/>
            </a:endParaRPr>
          </a:p>
        </p:txBody>
      </p:sp>
      <p:sp>
        <p:nvSpPr>
          <p:cNvPr id="14" name="Text Box 9"/>
          <p:cNvSpPr txBox="1">
            <a:spLocks noChangeArrowheads="1"/>
          </p:cNvSpPr>
          <p:nvPr/>
        </p:nvSpPr>
        <p:spPr bwMode="auto">
          <a:xfrm rot="16200000">
            <a:off x="8476457" y="2618678"/>
            <a:ext cx="806450" cy="246063"/>
          </a:xfrm>
          <a:prstGeom prst="rect">
            <a:avLst/>
          </a:prstGeom>
          <a:noFill/>
          <a:ln w="12700">
            <a:noFill/>
            <a:miter lim="800000"/>
            <a:headEnd type="none" w="sm" len="sm"/>
            <a:tailEnd type="none" w="sm" len="sm"/>
          </a:ln>
        </p:spPr>
        <p:txBody>
          <a:bodyPr>
            <a:spAutoFit/>
          </a:bodyPr>
          <a:lstStyle/>
          <a:p>
            <a:pPr algn="ctr" defTabSz="820738" eaLnBrk="0" hangingPunct="0">
              <a:spcBef>
                <a:spcPct val="50000"/>
              </a:spcBef>
            </a:pPr>
            <a:r>
              <a:rPr lang="en-US" sz="1000" dirty="0">
                <a:solidFill>
                  <a:srgbClr val="000000"/>
                </a:solidFill>
                <a:latin typeface="+mj-lt"/>
              </a:rPr>
              <a:t>Margin</a:t>
            </a:r>
          </a:p>
        </p:txBody>
      </p:sp>
      <p:sp>
        <p:nvSpPr>
          <p:cNvPr id="19" name="Text Box 8"/>
          <p:cNvSpPr txBox="1">
            <a:spLocks noChangeArrowheads="1"/>
          </p:cNvSpPr>
          <p:nvPr/>
        </p:nvSpPr>
        <p:spPr bwMode="auto">
          <a:xfrm rot="16200000">
            <a:off x="5085556" y="2659954"/>
            <a:ext cx="1350963" cy="244475"/>
          </a:xfrm>
          <a:prstGeom prst="rect">
            <a:avLst/>
          </a:prstGeom>
          <a:noFill/>
          <a:ln w="12700">
            <a:noFill/>
            <a:miter lim="800000"/>
            <a:headEnd type="none" w="sm" len="sm"/>
            <a:tailEnd type="none" w="sm" len="sm"/>
          </a:ln>
        </p:spPr>
        <p:txBody>
          <a:bodyPr>
            <a:spAutoFit/>
          </a:bodyPr>
          <a:lstStyle/>
          <a:p>
            <a:pPr algn="ctr" defTabSz="820738" eaLnBrk="0" hangingPunct="0">
              <a:spcBef>
                <a:spcPct val="50000"/>
              </a:spcBef>
            </a:pPr>
            <a:r>
              <a:rPr lang="en-US" sz="1000" dirty="0">
                <a:solidFill>
                  <a:srgbClr val="000000"/>
                </a:solidFill>
                <a:latin typeface="+mj-lt"/>
              </a:rPr>
              <a:t>Revenue (billions)</a:t>
            </a:r>
          </a:p>
        </p:txBody>
      </p:sp>
      <p:sp>
        <p:nvSpPr>
          <p:cNvPr id="15" name="TextBox 14"/>
          <p:cNvSpPr txBox="1"/>
          <p:nvPr/>
        </p:nvSpPr>
        <p:spPr>
          <a:xfrm>
            <a:off x="7158380" y="3605580"/>
            <a:ext cx="1481372" cy="338554"/>
          </a:xfrm>
          <a:prstGeom prst="rect">
            <a:avLst/>
          </a:prstGeom>
          <a:noFill/>
        </p:spPr>
        <p:txBody>
          <a:bodyPr wrap="square" rtlCol="0">
            <a:spAutoFit/>
          </a:bodyPr>
          <a:lstStyle/>
          <a:p>
            <a:pPr algn="ctr"/>
            <a:r>
              <a:rPr lang="en-US" sz="800" i="1" dirty="0">
                <a:latin typeface="+mn-lt"/>
              </a:rPr>
              <a:t>3</a:t>
            </a:r>
            <a:r>
              <a:rPr lang="en-US" sz="800" i="1" dirty="0" smtClean="0">
                <a:latin typeface="+mn-lt"/>
              </a:rPr>
              <a:t>00 basis point </a:t>
            </a:r>
          </a:p>
          <a:p>
            <a:pPr algn="ctr"/>
            <a:r>
              <a:rPr lang="en-US" sz="800" i="1" dirty="0" smtClean="0">
                <a:latin typeface="+mn-lt"/>
              </a:rPr>
              <a:t>Tanker impact</a:t>
            </a:r>
            <a:endParaRPr lang="en-US" sz="800" i="1" dirty="0">
              <a:latin typeface="+mn-lt"/>
            </a:endParaRPr>
          </a:p>
        </p:txBody>
      </p:sp>
      <p:pic>
        <p:nvPicPr>
          <p:cNvPr id="22" name="Picture 21"/>
          <p:cNvPicPr>
            <a:picLocks noChangeAspect="1"/>
          </p:cNvPicPr>
          <p:nvPr/>
        </p:nvPicPr>
        <p:blipFill rotWithShape="1">
          <a:blip r:embed="rId6" cstate="print">
            <a:extLst>
              <a:ext uri="{28A0092B-C50C-407E-A947-70E740481C1C}">
                <a14:useLocalDpi xmlns:a14="http://schemas.microsoft.com/office/drawing/2010/main" val="0"/>
              </a:ext>
            </a:extLst>
          </a:blip>
          <a:srcRect l="10834" t="6289" r="10251" b="11813"/>
          <a:stretch/>
        </p:blipFill>
        <p:spPr>
          <a:xfrm>
            <a:off x="6028862" y="3942235"/>
            <a:ext cx="2636873" cy="1733106"/>
          </a:xfrm>
          <a:prstGeom prst="rect">
            <a:avLst/>
          </a:prstGeom>
        </p:spPr>
      </p:pic>
      <p:sp>
        <p:nvSpPr>
          <p:cNvPr id="25" name="Text Box 6"/>
          <p:cNvSpPr txBox="1">
            <a:spLocks noChangeArrowheads="1"/>
          </p:cNvSpPr>
          <p:nvPr/>
        </p:nvSpPr>
        <p:spPr bwMode="auto">
          <a:xfrm>
            <a:off x="5753878" y="5737270"/>
            <a:ext cx="3101975" cy="276999"/>
          </a:xfrm>
          <a:prstGeom prst="rect">
            <a:avLst/>
          </a:prstGeom>
          <a:noFill/>
          <a:ln w="9525">
            <a:noFill/>
            <a:miter lim="800000"/>
            <a:headEnd/>
            <a:tailEnd/>
          </a:ln>
        </p:spPr>
        <p:txBody>
          <a:bodyPr wrap="square">
            <a:spAutoFit/>
          </a:bodyPr>
          <a:lstStyle/>
          <a:p>
            <a:pPr algn="ctr" eaLnBrk="0" fontAlgn="base" hangingPunct="0">
              <a:spcBef>
                <a:spcPct val="0"/>
              </a:spcBef>
              <a:spcAft>
                <a:spcPct val="0"/>
              </a:spcAft>
            </a:pPr>
            <a:r>
              <a:rPr lang="en-US" sz="1200" b="1" dirty="0" smtClean="0">
                <a:solidFill>
                  <a:srgbClr val="000000"/>
                </a:solidFill>
                <a:latin typeface="+mj-lt"/>
                <a:cs typeface="Arial" charset="0"/>
              </a:rPr>
              <a:t>H-47 Chinook</a:t>
            </a:r>
            <a:endParaRPr lang="en-US" sz="1200" b="1" dirty="0">
              <a:solidFill>
                <a:srgbClr val="000000"/>
              </a:solidFill>
              <a:latin typeface="+mj-lt"/>
              <a:cs typeface="Arial" charset="0"/>
            </a:endParaRPr>
          </a:p>
        </p:txBody>
      </p:sp>
      <p:sp>
        <p:nvSpPr>
          <p:cNvPr id="26" name="TextBox 25"/>
          <p:cNvSpPr txBox="1"/>
          <p:nvPr/>
        </p:nvSpPr>
        <p:spPr>
          <a:xfrm>
            <a:off x="6018922" y="3598490"/>
            <a:ext cx="1481372" cy="338554"/>
          </a:xfrm>
          <a:prstGeom prst="rect">
            <a:avLst/>
          </a:prstGeom>
          <a:noFill/>
        </p:spPr>
        <p:txBody>
          <a:bodyPr wrap="square" rtlCol="0">
            <a:spAutoFit/>
          </a:bodyPr>
          <a:lstStyle/>
          <a:p>
            <a:pPr algn="ctr"/>
            <a:r>
              <a:rPr lang="en-US" sz="800" i="1" dirty="0" smtClean="0">
                <a:latin typeface="+mn-lt"/>
              </a:rPr>
              <a:t>430 basis point </a:t>
            </a:r>
          </a:p>
          <a:p>
            <a:pPr algn="ctr"/>
            <a:r>
              <a:rPr lang="en-US" sz="800" i="1" dirty="0" smtClean="0">
                <a:latin typeface="+mn-lt"/>
              </a:rPr>
              <a:t>Tanker impact</a:t>
            </a:r>
            <a:endParaRPr lang="en-US" sz="800" i="1" dirty="0">
              <a:latin typeface="+mn-lt"/>
            </a:endParaRPr>
          </a:p>
        </p:txBody>
      </p:sp>
      <p:sp>
        <p:nvSpPr>
          <p:cNvPr id="27" name="Rectangle 5"/>
          <p:cNvSpPr>
            <a:spLocks noChangeArrowheads="1"/>
          </p:cNvSpPr>
          <p:nvPr/>
        </p:nvSpPr>
        <p:spPr bwMode="auto">
          <a:xfrm>
            <a:off x="416097" y="6029135"/>
            <a:ext cx="8339328" cy="444862"/>
          </a:xfrm>
          <a:prstGeom prst="rect">
            <a:avLst/>
          </a:prstGeom>
          <a:gradFill rotWithShape="1">
            <a:gsLst>
              <a:gs pos="0">
                <a:srgbClr val="0038A8">
                  <a:gamma/>
                  <a:shade val="46275"/>
                  <a:invGamma/>
                </a:srgbClr>
              </a:gs>
              <a:gs pos="50000">
                <a:srgbClr val="0038A8"/>
              </a:gs>
              <a:gs pos="100000">
                <a:srgbClr val="0038A8">
                  <a:gamma/>
                  <a:shade val="46275"/>
                  <a:invGamma/>
                </a:srgbClr>
              </a:gs>
            </a:gsLst>
            <a:lin ang="5400000" scaled="1"/>
          </a:gradFill>
          <a:ln w="19050">
            <a:noFill/>
            <a:miter lim="800000"/>
            <a:headEnd type="none" w="sm" len="sm"/>
            <a:tailEnd type="none" w="sm" len="sm"/>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none" anchor="ctr"/>
          <a:lstStyle/>
          <a:p>
            <a:pPr algn="ctr">
              <a:spcBef>
                <a:spcPct val="85000"/>
              </a:spcBef>
              <a:defRPr/>
            </a:pPr>
            <a:r>
              <a:rPr lang="en-US" sz="2000" b="1" i="1" dirty="0" smtClean="0">
                <a:solidFill>
                  <a:schemeClr val="bg1"/>
                </a:solidFill>
                <a:latin typeface="Arial" charset="0"/>
              </a:rPr>
              <a:t>Focused on execution and meeting customers’ needs</a:t>
            </a:r>
            <a:endParaRPr lang="en-US" sz="2000" b="1" i="1" dirty="0">
              <a:solidFill>
                <a:schemeClr val="bg1"/>
              </a:solidFill>
              <a:latin typeface="Arial"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lide Number Placeholder 3"/>
          <p:cNvSpPr>
            <a:spLocks noGrp="1"/>
          </p:cNvSpPr>
          <p:nvPr>
            <p:ph type="sldNum" sz="quarter" idx="10"/>
          </p:nvPr>
        </p:nvSpPr>
        <p:spPr/>
        <p:txBody>
          <a:bodyPr/>
          <a:lstStyle/>
          <a:p>
            <a:pPr>
              <a:defRPr/>
            </a:pPr>
            <a:r>
              <a:rPr lang="en-US" dirty="0"/>
              <a:t> </a:t>
            </a:r>
            <a:fld id="{AE462CE0-918B-4C79-B4A7-73171C7E85B0}" type="slidenum">
              <a:rPr lang="en-US"/>
              <a:pPr>
                <a:defRPr/>
              </a:pPr>
              <a:t>7</a:t>
            </a:fld>
            <a:endParaRPr lang="en-US" dirty="0"/>
          </a:p>
        </p:txBody>
      </p:sp>
      <p:sp>
        <p:nvSpPr>
          <p:cNvPr id="33795" name="Rectangle 2"/>
          <p:cNvSpPr>
            <a:spLocks noGrp="1" noChangeArrowheads="1"/>
          </p:cNvSpPr>
          <p:nvPr>
            <p:ph type="title"/>
          </p:nvPr>
        </p:nvSpPr>
        <p:spPr/>
        <p:txBody>
          <a:bodyPr/>
          <a:lstStyle/>
          <a:p>
            <a:r>
              <a:rPr lang="en-US" dirty="0" smtClean="0"/>
              <a:t>Cash Flow</a:t>
            </a:r>
          </a:p>
        </p:txBody>
      </p:sp>
      <p:sp>
        <p:nvSpPr>
          <p:cNvPr id="33797" name="Rectangle 4"/>
          <p:cNvSpPr>
            <a:spLocks noChangeArrowheads="1"/>
          </p:cNvSpPr>
          <p:nvPr/>
        </p:nvSpPr>
        <p:spPr bwMode="auto">
          <a:xfrm>
            <a:off x="5838825" y="2328420"/>
            <a:ext cx="3028951" cy="3189729"/>
          </a:xfrm>
          <a:prstGeom prst="rect">
            <a:avLst/>
          </a:prstGeom>
          <a:noFill/>
          <a:ln w="9525">
            <a:noFill/>
            <a:miter lim="800000"/>
            <a:headEnd/>
            <a:tailEnd/>
          </a:ln>
        </p:spPr>
        <p:txBody>
          <a:bodyPr/>
          <a:lstStyle/>
          <a:p>
            <a:pPr marL="174625" lvl="1" indent="-174625">
              <a:spcBef>
                <a:spcPts val="1800"/>
              </a:spcBef>
              <a:spcAft>
                <a:spcPct val="30000"/>
              </a:spcAft>
              <a:buClr>
                <a:schemeClr val="hlink"/>
              </a:buClr>
              <a:buFont typeface="Wingdings" pitchFamily="2" charset="2"/>
              <a:buChar char="§"/>
              <a:tabLst>
                <a:tab pos="2859088" algn="l"/>
              </a:tabLst>
            </a:pPr>
            <a:r>
              <a:rPr lang="en-US" sz="1400" dirty="0" smtClean="0">
                <a:latin typeface="Arial" charset="0"/>
              </a:rPr>
              <a:t>Solid operating performance</a:t>
            </a:r>
            <a:endParaRPr lang="en-US" sz="1400" dirty="0">
              <a:latin typeface="Arial" charset="0"/>
            </a:endParaRPr>
          </a:p>
          <a:p>
            <a:pPr marL="174625" indent="-174625">
              <a:spcBef>
                <a:spcPts val="1800"/>
              </a:spcBef>
              <a:spcAft>
                <a:spcPct val="30000"/>
              </a:spcAft>
              <a:buClr>
                <a:schemeClr val="hlink"/>
              </a:buClr>
              <a:buFont typeface="Wingdings" pitchFamily="2" charset="2"/>
              <a:buChar char="§"/>
              <a:tabLst>
                <a:tab pos="2859088" algn="l"/>
              </a:tabLst>
            </a:pPr>
            <a:r>
              <a:rPr lang="en-US" sz="1400" dirty="0">
                <a:latin typeface="Arial" charset="0"/>
              </a:rPr>
              <a:t>Continuing to drive disciplined cash management </a:t>
            </a:r>
          </a:p>
          <a:p>
            <a:pPr marL="174625" indent="-174625">
              <a:spcBef>
                <a:spcPts val="1800"/>
              </a:spcBef>
              <a:spcAft>
                <a:spcPct val="30000"/>
              </a:spcAft>
              <a:buClr>
                <a:schemeClr val="hlink"/>
              </a:buClr>
              <a:buFont typeface="Wingdings" pitchFamily="2" charset="2"/>
              <a:buChar char="§"/>
              <a:tabLst>
                <a:tab pos="2859088" algn="l"/>
              </a:tabLst>
            </a:pPr>
            <a:r>
              <a:rPr lang="en-US" sz="1400" dirty="0" smtClean="0">
                <a:latin typeface="Arial" charset="0"/>
              </a:rPr>
              <a:t>Repurchased 15 million shares in 2Q16 for $2 billion and paid $0.7 billion in dividends</a:t>
            </a:r>
            <a:endParaRPr lang="en-US" sz="1400" dirty="0">
              <a:latin typeface="Arial" charset="0"/>
            </a:endParaRPr>
          </a:p>
        </p:txBody>
      </p:sp>
      <p:graphicFrame>
        <p:nvGraphicFramePr>
          <p:cNvPr id="7" name="Group 56"/>
          <p:cNvGraphicFramePr>
            <a:graphicFrameLocks noGrp="1"/>
          </p:cNvGraphicFramePr>
          <p:nvPr>
            <p:extLst>
              <p:ext uri="{D42A27DB-BD31-4B8C-83A1-F6EECF244321}">
                <p14:modId xmlns:p14="http://schemas.microsoft.com/office/powerpoint/2010/main" val="1698134602"/>
              </p:ext>
            </p:extLst>
          </p:nvPr>
        </p:nvGraphicFramePr>
        <p:xfrm>
          <a:off x="419100" y="2332852"/>
          <a:ext cx="4999402" cy="2180365"/>
        </p:xfrm>
        <a:graphic>
          <a:graphicData uri="http://schemas.openxmlformats.org/drawingml/2006/table">
            <a:tbl>
              <a:tblPr/>
              <a:tblGrid>
                <a:gridCol w="2220325"/>
                <a:gridCol w="748544"/>
                <a:gridCol w="794970"/>
                <a:gridCol w="269631"/>
                <a:gridCol w="729030"/>
                <a:gridCol w="236902"/>
              </a:tblGrid>
              <a:tr h="479581">
                <a:tc>
                  <a:txBody>
                    <a:bodyPr/>
                    <a:lstStyle/>
                    <a:p>
                      <a:pPr marL="0" marR="0" lvl="0" indent="0" algn="l" defTabSz="914400" rtl="0" eaLnBrk="0" fontAlgn="base" latinLnBrk="0" hangingPunct="0">
                        <a:lnSpc>
                          <a:spcPct val="100000"/>
                        </a:lnSpc>
                        <a:spcBef>
                          <a:spcPct val="20000"/>
                        </a:spcBef>
                        <a:spcAft>
                          <a:spcPct val="20000"/>
                        </a:spcAft>
                        <a:buClr>
                          <a:schemeClr val="hlink"/>
                        </a:buClr>
                        <a:buSzTx/>
                        <a:buFont typeface="Wingdings" pitchFamily="2" charset="2"/>
                        <a:buNone/>
                        <a:tabLst/>
                      </a:pPr>
                      <a:r>
                        <a:rPr kumimoji="0" lang="en-US" sz="1600" b="1" i="0" u="none" strike="noStrike" cap="none" normalizeH="0" baseline="0" dirty="0" smtClean="0">
                          <a:ln>
                            <a:noFill/>
                          </a:ln>
                          <a:solidFill>
                            <a:schemeClr val="bg1"/>
                          </a:solidFill>
                          <a:effectLst/>
                          <a:latin typeface="Arial" charset="0"/>
                        </a:rPr>
                        <a:t>$ Billions</a:t>
                      </a:r>
                    </a:p>
                  </a:txBody>
                  <a:tcPr anchor="b"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60000"/>
                        <a:lumOff val="40000"/>
                      </a:schemeClr>
                    </a:solid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defRPr/>
                      </a:pPr>
                      <a:endParaRPr kumimoji="0" lang="en-US" sz="1400" b="1" i="0" u="none" strike="noStrike" kern="1200" cap="none" normalizeH="0" baseline="0" dirty="0" smtClean="0">
                        <a:ln>
                          <a:noFill/>
                        </a:ln>
                        <a:solidFill>
                          <a:schemeClr val="tx1"/>
                        </a:solidFill>
                        <a:effectLst/>
                        <a:latin typeface="Arial" charset="0"/>
                        <a:ea typeface="+mn-ea"/>
                        <a:cs typeface="+mn-cs"/>
                      </a:endParaRPr>
                    </a:p>
                  </a:txBody>
                  <a:tcPr anchor="b"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60000"/>
                        <a:lumOff val="40000"/>
                      </a:schemeClr>
                    </a:solid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defRPr/>
                      </a:pPr>
                      <a:r>
                        <a:rPr kumimoji="0" lang="en-US" sz="1600" b="0" i="0" u="none" strike="noStrike" kern="1200" cap="none" normalizeH="0" baseline="0" dirty="0" smtClean="0">
                          <a:ln>
                            <a:noFill/>
                          </a:ln>
                          <a:solidFill>
                            <a:schemeClr val="bg1"/>
                          </a:solidFill>
                          <a:effectLst/>
                          <a:latin typeface="Arial" charset="0"/>
                          <a:ea typeface="+mn-ea"/>
                          <a:cs typeface="+mn-cs"/>
                        </a:rPr>
                        <a:t>2Q15</a:t>
                      </a:r>
                    </a:p>
                  </a:txBody>
                  <a:tcPr anchor="b"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60000"/>
                        <a:lumOff val="40000"/>
                      </a:schemeClr>
                    </a:solid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endParaRPr kumimoji="0" lang="en-US" sz="1600" b="1" i="0" u="none" strike="noStrike" cap="none" normalizeH="0" baseline="0" dirty="0" smtClean="0">
                        <a:ln>
                          <a:noFill/>
                        </a:ln>
                        <a:solidFill>
                          <a:schemeClr val="bg1"/>
                        </a:solidFill>
                        <a:effectLst/>
                        <a:latin typeface="Arial" charset="0"/>
                      </a:endParaRPr>
                    </a:p>
                  </a:txBody>
                  <a:tcPr anchor="b"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60000"/>
                        <a:lumOff val="40000"/>
                      </a:schemeClr>
                    </a:solid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r>
                        <a:rPr kumimoji="0" lang="en-US" sz="1600" b="1" i="0" u="none" strike="noStrike" cap="none" normalizeH="0" baseline="0" dirty="0" smtClean="0">
                          <a:ln>
                            <a:noFill/>
                          </a:ln>
                          <a:solidFill>
                            <a:schemeClr val="bg1"/>
                          </a:solidFill>
                          <a:effectLst/>
                          <a:latin typeface="Arial" charset="0"/>
                        </a:rPr>
                        <a:t>2Q16</a:t>
                      </a:r>
                    </a:p>
                  </a:txBody>
                  <a:tcPr anchor="b"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60000"/>
                        <a:lumOff val="40000"/>
                      </a:schemeClr>
                    </a:solid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endParaRPr kumimoji="0" lang="en-US" sz="1600" b="1" i="0" u="none" strike="noStrike" cap="none" normalizeH="0" baseline="0" dirty="0" smtClean="0">
                        <a:ln>
                          <a:noFill/>
                        </a:ln>
                        <a:solidFill>
                          <a:schemeClr val="tx1"/>
                        </a:solidFill>
                        <a:effectLst/>
                        <a:latin typeface="Arial" charset="0"/>
                      </a:endParaRPr>
                    </a:p>
                  </a:txBody>
                  <a:tcPr anchor="b"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lumMod val="60000"/>
                        <a:lumOff val="40000"/>
                      </a:schemeClr>
                    </a:solidFill>
                  </a:tcPr>
                </a:tc>
              </a:tr>
              <a:tr h="365760">
                <a:tc>
                  <a:txBody>
                    <a:bodyPr/>
                    <a:lstStyle/>
                    <a:p>
                      <a:pPr marL="0" marR="0" lvl="0" indent="0" algn="l" defTabSz="914400" rtl="0" eaLnBrk="0" fontAlgn="base" latinLnBrk="0" hangingPunct="0">
                        <a:lnSpc>
                          <a:spcPct val="100000"/>
                        </a:lnSpc>
                        <a:spcBef>
                          <a:spcPct val="20000"/>
                        </a:spcBef>
                        <a:spcAft>
                          <a:spcPct val="20000"/>
                        </a:spcAft>
                        <a:buClr>
                          <a:schemeClr val="hlink"/>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Net Earnings/(Loss)</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endParaRPr kumimoji="0" lang="en-US" sz="1400" b="1" i="0" u="none" strike="noStrike" kern="1200" cap="none" normalizeH="0" baseline="0" dirty="0" smtClean="0">
                        <a:ln>
                          <a:noFill/>
                        </a:ln>
                        <a:solidFill>
                          <a:schemeClr val="tx1"/>
                        </a:solidFill>
                        <a:effectLst/>
                        <a:latin typeface="Arial" charset="0"/>
                        <a:ea typeface="+mn-ea"/>
                        <a:cs typeface="+mn-cs"/>
                      </a:endParaRP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1.1</a:t>
                      </a: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endParaRPr kumimoji="0" lang="en-US" sz="1400" b="1" i="0" u="none" strike="noStrike" cap="none" normalizeH="0" baseline="0" dirty="0" smtClean="0">
                        <a:ln>
                          <a:noFill/>
                        </a:ln>
                        <a:solidFill>
                          <a:schemeClr val="tx1"/>
                        </a:solidFill>
                        <a:effectLst/>
                        <a:latin typeface="Arial" charset="0"/>
                      </a:endParaRPr>
                    </a:p>
                  </a:txBody>
                  <a:tcPr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r>
                        <a:rPr kumimoji="0" lang="en-US" sz="1400" b="1" i="0" u="none" strike="noStrike" cap="none" normalizeH="0" baseline="0" dirty="0" smtClean="0">
                          <a:ln>
                            <a:noFill/>
                          </a:ln>
                          <a:solidFill>
                            <a:schemeClr val="tx1"/>
                          </a:solidFill>
                          <a:effectLst/>
                          <a:latin typeface="Arial" charset="0"/>
                        </a:rPr>
                        <a:t>(0.2)</a:t>
                      </a:r>
                    </a:p>
                  </a:txBody>
                  <a:tcPr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endParaRPr kumimoji="0" lang="en-US" sz="1400" b="0" i="0" u="none" strike="noStrike" cap="none" normalizeH="0" baseline="0" dirty="0" smtClean="0">
                        <a:ln>
                          <a:noFill/>
                        </a:ln>
                        <a:solidFill>
                          <a:schemeClr val="tx1"/>
                        </a:solidFill>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r>
              <a:tr h="365760">
                <a:tc>
                  <a:txBody>
                    <a:bodyPr/>
                    <a:lstStyle/>
                    <a:p>
                      <a:pPr marL="0" marR="0" lvl="0" indent="0" algn="l" defTabSz="914400" rtl="0" eaLnBrk="0" fontAlgn="base" latinLnBrk="0" hangingPunct="0">
                        <a:lnSpc>
                          <a:spcPct val="100000"/>
                        </a:lnSpc>
                        <a:spcBef>
                          <a:spcPct val="20000"/>
                        </a:spcBef>
                        <a:spcAft>
                          <a:spcPct val="20000"/>
                        </a:spcAft>
                        <a:buClr>
                          <a:schemeClr val="hlink"/>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Depreciation/non-cash</a:t>
                      </a: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endParaRPr kumimoji="0" lang="en-US" sz="1400" b="1" i="0" u="none" strike="noStrike" kern="1200" cap="none" normalizeH="0" baseline="0" dirty="0" smtClean="0">
                        <a:ln>
                          <a:noFill/>
                        </a:ln>
                        <a:solidFill>
                          <a:schemeClr val="tx1"/>
                        </a:solidFill>
                        <a:effectLst/>
                        <a:latin typeface="Arial" charset="0"/>
                        <a:ea typeface="+mn-ea"/>
                        <a:cs typeface="+mn-cs"/>
                      </a:endParaRP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0.6</a:t>
                      </a:r>
                    </a:p>
                  </a:txBody>
                  <a:tcPr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endParaRPr kumimoji="0" lang="en-US" sz="1400" b="1" i="0" u="none" strike="noStrike" cap="none" normalizeH="0" baseline="0" dirty="0" smtClean="0">
                        <a:ln>
                          <a:noFill/>
                        </a:ln>
                        <a:solidFill>
                          <a:schemeClr val="tx1"/>
                        </a:solidFill>
                        <a:effectLst/>
                        <a:latin typeface="Arial" charset="0"/>
                      </a:endParaRPr>
                    </a:p>
                  </a:txBody>
                  <a:tcPr horzOverflow="overflow">
                    <a:lnL>
                      <a:noFill/>
                    </a:lnL>
                    <a:lnR w="12700" cap="flat" cmpd="sng" algn="ctr">
                      <a:no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r>
                        <a:rPr kumimoji="0" lang="en-US" sz="1400" b="1" i="0" u="none" strike="noStrike" cap="none" normalizeH="0" baseline="0" dirty="0" smtClean="0">
                          <a:ln>
                            <a:noFill/>
                          </a:ln>
                          <a:solidFill>
                            <a:schemeClr val="tx1"/>
                          </a:solidFill>
                          <a:effectLst/>
                          <a:latin typeface="Arial" charset="0"/>
                        </a:rPr>
                        <a:t>0.6</a:t>
                      </a:r>
                    </a:p>
                  </a:txBody>
                  <a:tcPr horzOverflow="overflow">
                    <a:lnL>
                      <a:noFill/>
                    </a:lnL>
                    <a:lnR w="12700" cap="flat" cmpd="sng" algn="ctr">
                      <a:no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endParaRPr kumimoji="0" lang="en-US" sz="1400" b="0" i="0" u="none" strike="noStrike" cap="none" normalizeH="0" baseline="0" dirty="0" smtClean="0">
                        <a:ln>
                          <a:noFill/>
                        </a:ln>
                        <a:solidFill>
                          <a:schemeClr val="tx1"/>
                        </a:solidFill>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a:noFill/>
                    </a:lnT>
                    <a:lnB>
                      <a:noFill/>
                    </a:lnB>
                    <a:lnTlToBr>
                      <a:noFill/>
                    </a:lnTlToBr>
                    <a:lnBlToTr>
                      <a:noFill/>
                    </a:lnBlToTr>
                    <a:noFill/>
                  </a:tcPr>
                </a:tc>
              </a:tr>
              <a:tr h="365760">
                <a:tc>
                  <a:txBody>
                    <a:bodyPr/>
                    <a:lstStyle/>
                    <a:p>
                      <a:pPr marL="0" marR="0" lvl="0" indent="0" algn="l" defTabSz="914400" rtl="0" eaLnBrk="0" fontAlgn="base" latinLnBrk="0" hangingPunct="0">
                        <a:lnSpc>
                          <a:spcPct val="100000"/>
                        </a:lnSpc>
                        <a:spcBef>
                          <a:spcPct val="20000"/>
                        </a:spcBef>
                        <a:spcAft>
                          <a:spcPct val="20000"/>
                        </a:spcAft>
                        <a:buClr>
                          <a:schemeClr val="hlink"/>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Working Capital</a:t>
                      </a:r>
                      <a:r>
                        <a:rPr kumimoji="0" lang="en-US" sz="1400" b="0" i="1" u="none" strike="noStrike" cap="none" normalizeH="0" baseline="0" dirty="0" smtClean="0">
                          <a:ln>
                            <a:noFill/>
                          </a:ln>
                          <a:solidFill>
                            <a:schemeClr val="tx1"/>
                          </a:solidFill>
                          <a:effectLst/>
                          <a:latin typeface="Arial" charset="0"/>
                        </a:rPr>
                        <a:t> </a:t>
                      </a:r>
                      <a:endParaRPr kumimoji="0" lang="en-US" sz="1100" b="0" i="0" u="none" strike="noStrike" cap="none" normalizeH="0" baseline="50000" dirty="0" smtClean="0">
                        <a:ln>
                          <a:noFill/>
                        </a:ln>
                        <a:solidFill>
                          <a:schemeClr val="tx1"/>
                        </a:solidFill>
                        <a:effectLst/>
                        <a:latin typeface="Arial" charset="0"/>
                      </a:endParaRPr>
                    </a:p>
                  </a:txBody>
                  <a:tcPr horzOverflow="overflow">
                    <a:lnL w="12700" cap="flat" cmpd="sng" algn="ctr">
                      <a:solidFill>
                        <a:schemeClr val="tx1"/>
                      </a:solidFill>
                      <a:prstDash val="solid"/>
                      <a:round/>
                      <a:headEnd type="none" w="med" len="med"/>
                      <a:tailEnd type="none" w="med" len="med"/>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endParaRPr kumimoji="0" lang="en-US" sz="1400" b="1" i="0" u="none" strike="noStrike" kern="1200" cap="none" normalizeH="0" baseline="0" dirty="0" smtClean="0">
                        <a:ln>
                          <a:noFill/>
                        </a:ln>
                        <a:solidFill>
                          <a:schemeClr val="tx1"/>
                        </a:solidFill>
                        <a:effectLst/>
                        <a:latin typeface="Arial" charset="0"/>
                        <a:ea typeface="+mn-ea"/>
                        <a:cs typeface="+mn-cs"/>
                      </a:endParaRPr>
                    </a:p>
                  </a:txBody>
                  <a:tcPr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r>
                        <a:rPr kumimoji="0" lang="en-US" sz="1400" b="0" i="0" u="none" strike="noStrike" kern="1200" cap="none" normalizeH="0" baseline="0" dirty="0" smtClean="0">
                          <a:ln>
                            <a:noFill/>
                          </a:ln>
                          <a:solidFill>
                            <a:schemeClr val="tx1"/>
                          </a:solidFill>
                          <a:effectLst/>
                          <a:latin typeface="Arial" charset="0"/>
                          <a:ea typeface="+mn-ea"/>
                          <a:cs typeface="+mn-cs"/>
                        </a:rPr>
                        <a:t>1.6</a:t>
                      </a:r>
                    </a:p>
                  </a:txBody>
                  <a:tcPr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endParaRPr kumimoji="0" lang="en-US" sz="1400" b="1" i="0" u="none" strike="noStrike" cap="none" normalizeH="0" baseline="0" dirty="0" smtClean="0">
                        <a:ln>
                          <a:noFill/>
                        </a:ln>
                        <a:solidFill>
                          <a:schemeClr val="tx1"/>
                        </a:solidFill>
                        <a:effectLst/>
                        <a:latin typeface="Arial" charset="0"/>
                      </a:endParaRPr>
                    </a:p>
                  </a:txBody>
                  <a:tcPr horzOverflow="overflow">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r>
                        <a:rPr kumimoji="0" lang="en-US" sz="1400" b="1" i="0" u="none" strike="noStrike" cap="none" normalizeH="0" baseline="0" dirty="0" smtClean="0">
                          <a:ln>
                            <a:noFill/>
                          </a:ln>
                          <a:solidFill>
                            <a:schemeClr val="tx1"/>
                          </a:solidFill>
                          <a:effectLst/>
                          <a:latin typeface="Arial" charset="0"/>
                        </a:rPr>
                        <a:t>2.8</a:t>
                      </a:r>
                    </a:p>
                  </a:txBody>
                  <a:tcPr horzOverflow="overflow">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endParaRPr kumimoji="0" lang="en-US" sz="1400" b="0" i="0" u="none" strike="noStrike" cap="none" normalizeH="0" baseline="0" dirty="0" smtClean="0">
                        <a:ln>
                          <a:noFill/>
                        </a:ln>
                        <a:solidFill>
                          <a:schemeClr val="tx1"/>
                        </a:solidFill>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lnTlToBr>
                      <a:noFill/>
                    </a:lnTlToBr>
                    <a:lnBlToTr>
                      <a:noFill/>
                    </a:lnBlToTr>
                    <a:noFill/>
                  </a:tcPr>
                </a:tc>
              </a:tr>
              <a:tr h="460329">
                <a:tc>
                  <a:txBody>
                    <a:bodyPr/>
                    <a:lstStyle/>
                    <a:p>
                      <a:pPr marL="0" marR="0" lvl="0" indent="0" algn="l" defTabSz="914400" rtl="0" eaLnBrk="0" fontAlgn="base" latinLnBrk="0" hangingPunct="0">
                        <a:lnSpc>
                          <a:spcPct val="100000"/>
                        </a:lnSpc>
                        <a:spcBef>
                          <a:spcPct val="20000"/>
                        </a:spcBef>
                        <a:spcAft>
                          <a:spcPct val="20000"/>
                        </a:spcAft>
                        <a:buClr>
                          <a:schemeClr val="hlink"/>
                        </a:buClr>
                        <a:buSzTx/>
                        <a:buFont typeface="Wingdings" pitchFamily="2" charset="2"/>
                        <a:buNone/>
                        <a:tabLst/>
                      </a:pPr>
                      <a:r>
                        <a:rPr kumimoji="0" lang="en-US" sz="1400" b="1" i="0" u="none" strike="noStrike" cap="none" normalizeH="0" baseline="0" dirty="0" smtClean="0">
                          <a:ln>
                            <a:noFill/>
                          </a:ln>
                          <a:solidFill>
                            <a:schemeClr val="tx1"/>
                          </a:solidFill>
                          <a:effectLst/>
                          <a:latin typeface="Arial" charset="0"/>
                        </a:rPr>
                        <a:t>Operating Cash Flow</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endParaRPr kumimoji="0" lang="en-US" sz="1400" b="1" i="0" u="none" strike="noStrike" kern="1200" cap="none" normalizeH="0" baseline="0" dirty="0" smtClean="0">
                        <a:ln>
                          <a:noFill/>
                        </a:ln>
                        <a:solidFill>
                          <a:schemeClr val="tx1"/>
                        </a:solidFill>
                        <a:effectLst/>
                        <a:latin typeface="Arial" charset="0"/>
                        <a:ea typeface="+mn-ea"/>
                        <a:cs typeface="+mn-cs"/>
                      </a:endParaRPr>
                    </a:p>
                  </a:txBody>
                  <a:tcPr horzOverflow="overflow">
                    <a:lnL>
                      <a:noFill/>
                    </a:lnL>
                    <a:lnR>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3.3</a:t>
                      </a:r>
                    </a:p>
                  </a:txBody>
                  <a:tcP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defRPr/>
                      </a:pPr>
                      <a:endParaRPr kumimoji="0" lang="en-US" sz="1400" b="1" i="0" u="none" strike="noStrike" cap="none" normalizeH="0" baseline="0" dirty="0" smtClean="0">
                        <a:ln>
                          <a:noFill/>
                        </a:ln>
                        <a:solidFill>
                          <a:schemeClr val="tx1"/>
                        </a:solidFill>
                        <a:effectLst/>
                        <a:latin typeface="Arial" charset="0"/>
                      </a:endParaRPr>
                    </a:p>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endParaRPr kumimoji="0" lang="en-US" sz="1400" b="1" i="0" u="none" strike="noStrike" cap="none" normalizeH="0" baseline="0" dirty="0" smtClean="0">
                        <a:ln>
                          <a:noFill/>
                        </a:ln>
                        <a:solidFill>
                          <a:schemeClr val="tx1"/>
                        </a:solidFill>
                        <a:effectLst/>
                        <a:latin typeface="Arial" charset="0"/>
                      </a:endParaRPr>
                    </a:p>
                  </a:txBody>
                  <a:tcPr horzOverflow="overflow">
                    <a:lnL>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r>
                        <a:rPr kumimoji="0" lang="en-US" sz="1400" b="1" i="0" u="none" strike="noStrike" kern="1200" cap="none" normalizeH="0" baseline="0" dirty="0" smtClean="0">
                          <a:ln>
                            <a:noFill/>
                          </a:ln>
                          <a:solidFill>
                            <a:schemeClr val="tx1"/>
                          </a:solidFill>
                          <a:effectLst/>
                          <a:latin typeface="Arial" charset="0"/>
                          <a:ea typeface="+mn-ea"/>
                          <a:cs typeface="+mn-cs"/>
                        </a:rPr>
                        <a:t>3.2</a:t>
                      </a:r>
                    </a:p>
                  </a:txBody>
                  <a:tcPr horzOverflow="overflow">
                    <a:lnL>
                      <a:noFill/>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20000"/>
                        </a:spcAft>
                        <a:buClr>
                          <a:schemeClr val="hlink"/>
                        </a:buClr>
                        <a:buSzTx/>
                        <a:buFont typeface="Wingdings" pitchFamily="2" charset="2"/>
                        <a:buNone/>
                        <a:tabLst/>
                      </a:pPr>
                      <a:endParaRPr kumimoji="0" lang="en-US" sz="1400" b="0" i="0" u="none" strike="noStrike" cap="none" normalizeH="0" baseline="0" dirty="0" smtClean="0">
                        <a:ln>
                          <a:noFill/>
                        </a:ln>
                        <a:solidFill>
                          <a:schemeClr val="tx1"/>
                        </a:solidFill>
                        <a:effectLst/>
                        <a:latin typeface="Arial" charset="0"/>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8" name="Rectangle 5"/>
          <p:cNvSpPr>
            <a:spLocks noChangeArrowheads="1"/>
          </p:cNvSpPr>
          <p:nvPr/>
        </p:nvSpPr>
        <p:spPr bwMode="auto">
          <a:xfrm>
            <a:off x="416097" y="6029135"/>
            <a:ext cx="8339328" cy="444862"/>
          </a:xfrm>
          <a:prstGeom prst="rect">
            <a:avLst/>
          </a:prstGeom>
          <a:gradFill rotWithShape="1">
            <a:gsLst>
              <a:gs pos="0">
                <a:srgbClr val="0038A8">
                  <a:gamma/>
                  <a:shade val="46275"/>
                  <a:invGamma/>
                </a:srgbClr>
              </a:gs>
              <a:gs pos="50000">
                <a:srgbClr val="0038A8"/>
              </a:gs>
              <a:gs pos="100000">
                <a:srgbClr val="0038A8">
                  <a:gamma/>
                  <a:shade val="46275"/>
                  <a:invGamma/>
                </a:srgbClr>
              </a:gs>
            </a:gsLst>
            <a:lin ang="5400000" scaled="1"/>
          </a:gradFill>
          <a:ln w="19050">
            <a:noFill/>
            <a:miter lim="800000"/>
            <a:headEnd type="none" w="sm" len="sm"/>
            <a:tailEnd type="none" w="sm" len="sm"/>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none" anchor="ctr"/>
          <a:lstStyle/>
          <a:p>
            <a:pPr algn="ctr">
              <a:spcBef>
                <a:spcPct val="85000"/>
              </a:spcBef>
              <a:defRPr/>
            </a:pPr>
            <a:r>
              <a:rPr lang="en-US" sz="2000" b="1" i="1" dirty="0" smtClean="0">
                <a:solidFill>
                  <a:schemeClr val="bg1"/>
                </a:solidFill>
                <a:latin typeface="Arial" charset="0"/>
              </a:rPr>
              <a:t>Strong cash flow; continued capital deployment to shareholders</a:t>
            </a:r>
            <a:endParaRPr lang="en-US" sz="2000" b="1" i="1" dirty="0">
              <a:solidFill>
                <a:schemeClr val="bg1"/>
              </a:solidFill>
              <a:latin typeface="Arial" charset="0"/>
            </a:endParaRPr>
          </a:p>
        </p:txBody>
      </p:sp>
    </p:spTree>
    <p:extLst>
      <p:ext uri="{BB962C8B-B14F-4D97-AF65-F5344CB8AC3E}">
        <p14:creationId xmlns:p14="http://schemas.microsoft.com/office/powerpoint/2010/main" val="35999897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ide Number Placeholder 3"/>
          <p:cNvSpPr>
            <a:spLocks noGrp="1"/>
          </p:cNvSpPr>
          <p:nvPr>
            <p:ph type="sldNum" sz="quarter" idx="10"/>
          </p:nvPr>
        </p:nvSpPr>
        <p:spPr/>
        <p:txBody>
          <a:bodyPr/>
          <a:lstStyle/>
          <a:p>
            <a:pPr>
              <a:defRPr/>
            </a:pPr>
            <a:r>
              <a:rPr lang="en-US" dirty="0"/>
              <a:t> </a:t>
            </a:r>
            <a:fld id="{CA6B995A-8E2B-44BC-9643-22E251921482}" type="slidenum">
              <a:rPr lang="en-US"/>
              <a:pPr>
                <a:defRPr/>
              </a:pPr>
              <a:t>8</a:t>
            </a:fld>
            <a:endParaRPr lang="en-US" dirty="0"/>
          </a:p>
        </p:txBody>
      </p:sp>
      <p:graphicFrame>
        <p:nvGraphicFramePr>
          <p:cNvPr id="24" name="Object 5"/>
          <p:cNvGraphicFramePr>
            <a:graphicFrameLocks noChangeAspect="1"/>
          </p:cNvGraphicFramePr>
          <p:nvPr>
            <p:extLst>
              <p:ext uri="{D42A27DB-BD31-4B8C-83A1-F6EECF244321}">
                <p14:modId xmlns:p14="http://schemas.microsoft.com/office/powerpoint/2010/main" val="1687591478"/>
              </p:ext>
            </p:extLst>
          </p:nvPr>
        </p:nvGraphicFramePr>
        <p:xfrm>
          <a:off x="4667250" y="2459038"/>
          <a:ext cx="3954463" cy="4064000"/>
        </p:xfrm>
        <a:graphic>
          <a:graphicData uri="http://schemas.openxmlformats.org/drawingml/2006/chart">
            <c:chart xmlns:c="http://schemas.openxmlformats.org/drawingml/2006/chart" xmlns:r="http://schemas.openxmlformats.org/officeDocument/2006/relationships" r:id="rId3"/>
          </a:graphicData>
        </a:graphic>
      </p:graphicFrame>
      <p:grpSp>
        <p:nvGrpSpPr>
          <p:cNvPr id="2" name="Group 8"/>
          <p:cNvGrpSpPr>
            <a:grpSpLocks/>
          </p:cNvGrpSpPr>
          <p:nvPr/>
        </p:nvGrpSpPr>
        <p:grpSpPr bwMode="auto">
          <a:xfrm>
            <a:off x="7034213" y="1804988"/>
            <a:ext cx="1081087" cy="557212"/>
            <a:chOff x="4620" y="1222"/>
            <a:chExt cx="681" cy="351"/>
          </a:xfrm>
        </p:grpSpPr>
        <p:sp>
          <p:nvSpPr>
            <p:cNvPr id="85001" name="Rectangle 9"/>
            <p:cNvSpPr>
              <a:spLocks noChangeArrowheads="1"/>
            </p:cNvSpPr>
            <p:nvPr/>
          </p:nvSpPr>
          <p:spPr bwMode="auto">
            <a:xfrm>
              <a:off x="4620" y="1222"/>
              <a:ext cx="681" cy="351"/>
            </a:xfrm>
            <a:prstGeom prst="rect">
              <a:avLst/>
            </a:prstGeom>
            <a:solidFill>
              <a:schemeClr val="bg1"/>
            </a:solidFill>
            <a:ln w="6350">
              <a:solidFill>
                <a:schemeClr val="tx1"/>
              </a:solidFill>
              <a:miter lim="800000"/>
              <a:headEnd/>
              <a:tailEnd/>
            </a:ln>
            <a:effectLst>
              <a:outerShdw dist="35921" dir="2700000" algn="ctr" rotWithShape="0">
                <a:srgbClr val="DDDDDD"/>
              </a:outerShdw>
            </a:effectLst>
          </p:spPr>
          <p:txBody>
            <a:bodyPr wrap="none" anchor="ctr"/>
            <a:lstStyle/>
            <a:p>
              <a:pPr>
                <a:defRPr/>
              </a:pPr>
              <a:endParaRPr lang="en-US" dirty="0"/>
            </a:p>
          </p:txBody>
        </p:sp>
        <p:sp>
          <p:nvSpPr>
            <p:cNvPr id="34837" name="Text Box 10"/>
            <p:cNvSpPr txBox="1">
              <a:spLocks noChangeArrowheads="1"/>
            </p:cNvSpPr>
            <p:nvPr/>
          </p:nvSpPr>
          <p:spPr bwMode="auto">
            <a:xfrm>
              <a:off x="4826" y="1259"/>
              <a:ext cx="428" cy="115"/>
            </a:xfrm>
            <a:prstGeom prst="rect">
              <a:avLst/>
            </a:prstGeom>
            <a:noFill/>
            <a:ln w="9525">
              <a:noFill/>
              <a:miter lim="800000"/>
              <a:headEnd/>
              <a:tailEnd/>
            </a:ln>
          </p:spPr>
          <p:txBody>
            <a:bodyPr wrap="none" lIns="0" tIns="0" rIns="0" bIns="0">
              <a:spAutoFit/>
            </a:bodyPr>
            <a:lstStyle/>
            <a:p>
              <a:pPr eaLnBrk="1" hangingPunct="1"/>
              <a:r>
                <a:rPr lang="en-US" sz="1000" dirty="0">
                  <a:latin typeface="Arial" charset="0"/>
                </a:rPr>
                <a:t>Boeing</a:t>
              </a:r>
              <a:r>
                <a:rPr lang="en-US" sz="1200" dirty="0">
                  <a:latin typeface="Arial" charset="0"/>
                </a:rPr>
                <a:t> </a:t>
              </a:r>
              <a:r>
                <a:rPr lang="en-US" sz="1000" dirty="0">
                  <a:latin typeface="Arial" charset="0"/>
                </a:rPr>
                <a:t>debt</a:t>
              </a:r>
            </a:p>
          </p:txBody>
        </p:sp>
        <p:sp>
          <p:nvSpPr>
            <p:cNvPr id="34838" name="Rectangle 11"/>
            <p:cNvSpPr>
              <a:spLocks noChangeArrowheads="1"/>
            </p:cNvSpPr>
            <p:nvPr/>
          </p:nvSpPr>
          <p:spPr bwMode="auto">
            <a:xfrm>
              <a:off x="4681" y="1262"/>
              <a:ext cx="110" cy="110"/>
            </a:xfrm>
            <a:prstGeom prst="rect">
              <a:avLst/>
            </a:prstGeom>
            <a:gradFill rotWithShape="1">
              <a:gsLst>
                <a:gs pos="0">
                  <a:srgbClr val="374A5C"/>
                </a:gs>
                <a:gs pos="50000">
                  <a:srgbClr val="99CCFF"/>
                </a:gs>
                <a:gs pos="100000">
                  <a:srgbClr val="374A5C"/>
                </a:gs>
              </a:gsLst>
              <a:lin ang="0" scaled="1"/>
            </a:gradFill>
            <a:ln w="9525">
              <a:noFill/>
              <a:miter lim="800000"/>
              <a:headEnd/>
              <a:tailEnd/>
            </a:ln>
          </p:spPr>
          <p:txBody>
            <a:bodyPr wrap="none" anchor="ctr"/>
            <a:lstStyle/>
            <a:p>
              <a:endParaRPr lang="en-US" dirty="0"/>
            </a:p>
          </p:txBody>
        </p:sp>
        <p:sp>
          <p:nvSpPr>
            <p:cNvPr id="34839" name="Rectangle 12"/>
            <p:cNvSpPr>
              <a:spLocks noChangeArrowheads="1"/>
            </p:cNvSpPr>
            <p:nvPr/>
          </p:nvSpPr>
          <p:spPr bwMode="auto">
            <a:xfrm>
              <a:off x="4681" y="1425"/>
              <a:ext cx="110" cy="110"/>
            </a:xfrm>
            <a:prstGeom prst="rect">
              <a:avLst/>
            </a:prstGeom>
            <a:gradFill rotWithShape="1">
              <a:gsLst>
                <a:gs pos="0">
                  <a:srgbClr val="000083"/>
                </a:gs>
                <a:gs pos="50000">
                  <a:srgbClr val="0000FF"/>
                </a:gs>
                <a:gs pos="100000">
                  <a:srgbClr val="000083"/>
                </a:gs>
              </a:gsLst>
              <a:lin ang="0" scaled="1"/>
            </a:gradFill>
            <a:ln w="9525">
              <a:noFill/>
              <a:miter lim="800000"/>
              <a:headEnd/>
              <a:tailEnd/>
            </a:ln>
          </p:spPr>
          <p:txBody>
            <a:bodyPr wrap="none" anchor="ctr"/>
            <a:lstStyle/>
            <a:p>
              <a:endParaRPr lang="en-US" dirty="0"/>
            </a:p>
          </p:txBody>
        </p:sp>
        <p:sp>
          <p:nvSpPr>
            <p:cNvPr id="34840" name="Text Box 13"/>
            <p:cNvSpPr txBox="1">
              <a:spLocks noChangeArrowheads="1"/>
            </p:cNvSpPr>
            <p:nvPr/>
          </p:nvSpPr>
          <p:spPr bwMode="auto">
            <a:xfrm>
              <a:off x="4826" y="1435"/>
              <a:ext cx="345" cy="96"/>
            </a:xfrm>
            <a:prstGeom prst="rect">
              <a:avLst/>
            </a:prstGeom>
            <a:noFill/>
            <a:ln w="9525">
              <a:noFill/>
              <a:miter lim="800000"/>
              <a:headEnd/>
              <a:tailEnd/>
            </a:ln>
          </p:spPr>
          <p:txBody>
            <a:bodyPr wrap="none" lIns="0" tIns="0" rIns="0" bIns="0">
              <a:spAutoFit/>
            </a:bodyPr>
            <a:lstStyle/>
            <a:p>
              <a:pPr eaLnBrk="1" hangingPunct="1"/>
              <a:r>
                <a:rPr lang="en-US" sz="1000" dirty="0">
                  <a:latin typeface="Arial" charset="0"/>
                </a:rPr>
                <a:t>BCC debt</a:t>
              </a:r>
            </a:p>
          </p:txBody>
        </p:sp>
      </p:grpSp>
      <p:graphicFrame>
        <p:nvGraphicFramePr>
          <p:cNvPr id="25" name="Object 4"/>
          <p:cNvGraphicFramePr>
            <a:graphicFrameLocks noChangeAspect="1"/>
          </p:cNvGraphicFramePr>
          <p:nvPr>
            <p:extLst>
              <p:ext uri="{D42A27DB-BD31-4B8C-83A1-F6EECF244321}">
                <p14:modId xmlns:p14="http://schemas.microsoft.com/office/powerpoint/2010/main" val="3112459199"/>
              </p:ext>
            </p:extLst>
          </p:nvPr>
        </p:nvGraphicFramePr>
        <p:xfrm>
          <a:off x="775081" y="2478850"/>
          <a:ext cx="3687763" cy="4032250"/>
        </p:xfrm>
        <a:graphic>
          <a:graphicData uri="http://schemas.openxmlformats.org/drawingml/2006/chart">
            <c:chart xmlns:c="http://schemas.openxmlformats.org/drawingml/2006/chart" xmlns:r="http://schemas.openxmlformats.org/officeDocument/2006/relationships" r:id="rId4"/>
          </a:graphicData>
        </a:graphic>
      </p:graphicFrame>
      <p:sp>
        <p:nvSpPr>
          <p:cNvPr id="34822" name="Rectangle 2"/>
          <p:cNvSpPr>
            <a:spLocks noGrp="1" noChangeArrowheads="1"/>
          </p:cNvSpPr>
          <p:nvPr>
            <p:ph type="title"/>
          </p:nvPr>
        </p:nvSpPr>
        <p:spPr/>
        <p:txBody>
          <a:bodyPr/>
          <a:lstStyle/>
          <a:p>
            <a:r>
              <a:rPr lang="en-US" dirty="0" smtClean="0"/>
              <a:t>Cash and Debt Balances</a:t>
            </a:r>
          </a:p>
        </p:txBody>
      </p:sp>
      <p:sp>
        <p:nvSpPr>
          <p:cNvPr id="34824" name="Text Box 6"/>
          <p:cNvSpPr txBox="1">
            <a:spLocks noChangeArrowheads="1"/>
          </p:cNvSpPr>
          <p:nvPr/>
        </p:nvSpPr>
        <p:spPr bwMode="auto">
          <a:xfrm>
            <a:off x="631825" y="2136775"/>
            <a:ext cx="747713" cy="304800"/>
          </a:xfrm>
          <a:prstGeom prst="rect">
            <a:avLst/>
          </a:prstGeom>
          <a:noFill/>
          <a:ln w="9525">
            <a:noFill/>
            <a:miter lim="800000"/>
            <a:headEnd/>
            <a:tailEnd/>
          </a:ln>
        </p:spPr>
        <p:txBody>
          <a:bodyPr wrap="none">
            <a:spAutoFit/>
          </a:bodyPr>
          <a:lstStyle/>
          <a:p>
            <a:pPr eaLnBrk="1" hangingPunct="1"/>
            <a:r>
              <a:rPr lang="en-US" sz="1400" dirty="0">
                <a:latin typeface="Arial" charset="0"/>
              </a:rPr>
              <a:t>Billions</a:t>
            </a:r>
          </a:p>
        </p:txBody>
      </p:sp>
      <p:sp>
        <p:nvSpPr>
          <p:cNvPr id="34825" name="Text Box 7"/>
          <p:cNvSpPr txBox="1">
            <a:spLocks noChangeArrowheads="1"/>
          </p:cNvSpPr>
          <p:nvPr/>
        </p:nvSpPr>
        <p:spPr bwMode="auto">
          <a:xfrm>
            <a:off x="4840288" y="2133600"/>
            <a:ext cx="747712" cy="304800"/>
          </a:xfrm>
          <a:prstGeom prst="rect">
            <a:avLst/>
          </a:prstGeom>
          <a:noFill/>
          <a:ln w="9525">
            <a:noFill/>
            <a:miter lim="800000"/>
            <a:headEnd/>
            <a:tailEnd/>
          </a:ln>
        </p:spPr>
        <p:txBody>
          <a:bodyPr wrap="none">
            <a:spAutoFit/>
          </a:bodyPr>
          <a:lstStyle/>
          <a:p>
            <a:pPr eaLnBrk="1" hangingPunct="1"/>
            <a:r>
              <a:rPr lang="en-US" sz="1400" dirty="0">
                <a:latin typeface="Arial" charset="0"/>
              </a:rPr>
              <a:t>Billions</a:t>
            </a:r>
          </a:p>
        </p:txBody>
      </p:sp>
      <p:grpSp>
        <p:nvGrpSpPr>
          <p:cNvPr id="3" name="Group 24"/>
          <p:cNvGrpSpPr>
            <a:grpSpLocks/>
          </p:cNvGrpSpPr>
          <p:nvPr/>
        </p:nvGrpSpPr>
        <p:grpSpPr bwMode="auto">
          <a:xfrm>
            <a:off x="2052638" y="1895475"/>
            <a:ext cx="2100262" cy="466725"/>
            <a:chOff x="1316" y="1109"/>
            <a:chExt cx="1321" cy="294"/>
          </a:xfrm>
        </p:grpSpPr>
        <p:sp>
          <p:nvSpPr>
            <p:cNvPr id="85008" name="Rectangle 16"/>
            <p:cNvSpPr>
              <a:spLocks noChangeArrowheads="1"/>
            </p:cNvSpPr>
            <p:nvPr/>
          </p:nvSpPr>
          <p:spPr bwMode="auto">
            <a:xfrm>
              <a:off x="1316" y="1109"/>
              <a:ext cx="1088" cy="294"/>
            </a:xfrm>
            <a:prstGeom prst="rect">
              <a:avLst/>
            </a:prstGeom>
            <a:solidFill>
              <a:schemeClr val="bg1"/>
            </a:solidFill>
            <a:ln w="6350">
              <a:solidFill>
                <a:schemeClr val="tx1"/>
              </a:solidFill>
              <a:miter lim="800000"/>
              <a:headEnd/>
              <a:tailEnd/>
            </a:ln>
            <a:effectLst>
              <a:outerShdw dist="35921" dir="2700000" algn="ctr" rotWithShape="0">
                <a:srgbClr val="DDDDDD"/>
              </a:outerShdw>
            </a:effectLst>
          </p:spPr>
          <p:txBody>
            <a:bodyPr wrap="none" anchor="ctr"/>
            <a:lstStyle/>
            <a:p>
              <a:pPr>
                <a:defRPr/>
              </a:pPr>
              <a:endParaRPr lang="en-US" dirty="0"/>
            </a:p>
          </p:txBody>
        </p:sp>
        <p:sp>
          <p:nvSpPr>
            <p:cNvPr id="34832" name="Text Box 17"/>
            <p:cNvSpPr txBox="1">
              <a:spLocks noChangeArrowheads="1"/>
            </p:cNvSpPr>
            <p:nvPr/>
          </p:nvSpPr>
          <p:spPr bwMode="auto">
            <a:xfrm>
              <a:off x="1502" y="1138"/>
              <a:ext cx="186" cy="96"/>
            </a:xfrm>
            <a:prstGeom prst="rect">
              <a:avLst/>
            </a:prstGeom>
            <a:noFill/>
            <a:ln w="9525">
              <a:noFill/>
              <a:miter lim="800000"/>
              <a:headEnd/>
              <a:tailEnd/>
            </a:ln>
          </p:spPr>
          <p:txBody>
            <a:bodyPr wrap="none" lIns="0" tIns="0" rIns="0" bIns="0">
              <a:spAutoFit/>
            </a:bodyPr>
            <a:lstStyle/>
            <a:p>
              <a:pPr eaLnBrk="1" hangingPunct="1"/>
              <a:r>
                <a:rPr lang="en-US" sz="1000" dirty="0">
                  <a:latin typeface="Arial" charset="0"/>
                </a:rPr>
                <a:t>Cash</a:t>
              </a:r>
            </a:p>
          </p:txBody>
        </p:sp>
        <p:sp>
          <p:nvSpPr>
            <p:cNvPr id="34833" name="Rectangle 18"/>
            <p:cNvSpPr>
              <a:spLocks noChangeArrowheads="1"/>
            </p:cNvSpPr>
            <p:nvPr/>
          </p:nvSpPr>
          <p:spPr bwMode="auto">
            <a:xfrm>
              <a:off x="1371" y="1127"/>
              <a:ext cx="100" cy="120"/>
            </a:xfrm>
            <a:prstGeom prst="rect">
              <a:avLst/>
            </a:prstGeom>
            <a:gradFill rotWithShape="1">
              <a:gsLst>
                <a:gs pos="0">
                  <a:srgbClr val="005C00"/>
                </a:gs>
                <a:gs pos="50000">
                  <a:srgbClr val="00FF00"/>
                </a:gs>
                <a:gs pos="100000">
                  <a:srgbClr val="005C00"/>
                </a:gs>
              </a:gsLst>
              <a:lin ang="0" scaled="1"/>
            </a:gradFill>
            <a:ln w="9525">
              <a:noFill/>
              <a:miter lim="800000"/>
              <a:headEnd/>
              <a:tailEnd/>
            </a:ln>
          </p:spPr>
          <p:txBody>
            <a:bodyPr wrap="none" anchor="ctr"/>
            <a:lstStyle/>
            <a:p>
              <a:endParaRPr lang="en-US" dirty="0"/>
            </a:p>
          </p:txBody>
        </p:sp>
        <p:sp>
          <p:nvSpPr>
            <p:cNvPr id="34834" name="Rectangle 19"/>
            <p:cNvSpPr>
              <a:spLocks noChangeArrowheads="1"/>
            </p:cNvSpPr>
            <p:nvPr/>
          </p:nvSpPr>
          <p:spPr bwMode="auto">
            <a:xfrm>
              <a:off x="1371" y="1272"/>
              <a:ext cx="100" cy="120"/>
            </a:xfrm>
            <a:prstGeom prst="rect">
              <a:avLst/>
            </a:prstGeom>
            <a:gradFill rotWithShape="1">
              <a:gsLst>
                <a:gs pos="0">
                  <a:srgbClr val="595959"/>
                </a:gs>
                <a:gs pos="50000">
                  <a:srgbClr val="C0C0C0"/>
                </a:gs>
                <a:gs pos="100000">
                  <a:srgbClr val="595959"/>
                </a:gs>
              </a:gsLst>
              <a:lin ang="0" scaled="1"/>
            </a:gradFill>
            <a:ln w="9525">
              <a:noFill/>
              <a:miter lim="800000"/>
              <a:headEnd/>
              <a:tailEnd/>
            </a:ln>
          </p:spPr>
          <p:txBody>
            <a:bodyPr wrap="none" anchor="ctr"/>
            <a:lstStyle/>
            <a:p>
              <a:endParaRPr lang="en-US" dirty="0"/>
            </a:p>
          </p:txBody>
        </p:sp>
        <p:sp>
          <p:nvSpPr>
            <p:cNvPr id="34835" name="Text Box 20"/>
            <p:cNvSpPr txBox="1">
              <a:spLocks noChangeArrowheads="1"/>
            </p:cNvSpPr>
            <p:nvPr/>
          </p:nvSpPr>
          <p:spPr bwMode="auto">
            <a:xfrm>
              <a:off x="1502" y="1281"/>
              <a:ext cx="1135" cy="96"/>
            </a:xfrm>
            <a:prstGeom prst="rect">
              <a:avLst/>
            </a:prstGeom>
            <a:noFill/>
            <a:ln w="9525">
              <a:noFill/>
              <a:miter lim="800000"/>
              <a:headEnd/>
              <a:tailEnd/>
            </a:ln>
          </p:spPr>
          <p:txBody>
            <a:bodyPr lIns="0" tIns="0" rIns="0" bIns="0">
              <a:spAutoFit/>
            </a:bodyPr>
            <a:lstStyle/>
            <a:p>
              <a:pPr eaLnBrk="1" hangingPunct="1"/>
              <a:r>
                <a:rPr lang="en-US" sz="1000" dirty="0">
                  <a:latin typeface="Arial" charset="0"/>
                </a:rPr>
                <a:t>Marketable Securities</a:t>
              </a:r>
            </a:p>
          </p:txBody>
        </p:sp>
      </p:grpSp>
      <p:sp>
        <p:nvSpPr>
          <p:cNvPr id="85006" name="Rectangle 14"/>
          <p:cNvSpPr>
            <a:spLocks noChangeArrowheads="1"/>
          </p:cNvSpPr>
          <p:nvPr/>
        </p:nvSpPr>
        <p:spPr bwMode="auto">
          <a:xfrm>
            <a:off x="5716588" y="1806575"/>
            <a:ext cx="1138237" cy="555625"/>
          </a:xfrm>
          <a:prstGeom prst="rect">
            <a:avLst/>
          </a:prstGeom>
          <a:solidFill>
            <a:srgbClr val="F7EDCC"/>
          </a:solidFill>
          <a:ln w="6350">
            <a:solidFill>
              <a:schemeClr val="tx1"/>
            </a:solidFill>
            <a:miter lim="800000"/>
            <a:headEnd/>
            <a:tailEnd/>
          </a:ln>
          <a:effectLst>
            <a:outerShdw dist="35921" dir="2700000" algn="ctr" rotWithShape="0">
              <a:srgbClr val="DDDDDD"/>
            </a:outerShdw>
          </a:effectLst>
        </p:spPr>
        <p:txBody>
          <a:bodyPr anchor="ctr">
            <a:spAutoFit/>
          </a:bodyPr>
          <a:lstStyle/>
          <a:p>
            <a:pPr eaLnBrk="1" hangingPunct="1">
              <a:tabLst>
                <a:tab pos="682625" algn="l"/>
              </a:tabLst>
              <a:defRPr/>
            </a:pPr>
            <a:r>
              <a:rPr lang="en-US" sz="1000" dirty="0">
                <a:latin typeface="Arial" charset="0"/>
              </a:rPr>
              <a:t>S&amp;P: 	A</a:t>
            </a:r>
          </a:p>
          <a:p>
            <a:pPr eaLnBrk="1" hangingPunct="1">
              <a:tabLst>
                <a:tab pos="682625" algn="l"/>
              </a:tabLst>
              <a:defRPr/>
            </a:pPr>
            <a:r>
              <a:rPr lang="en-US" sz="1000" dirty="0">
                <a:latin typeface="Arial" charset="0"/>
              </a:rPr>
              <a:t>Moody’s: 	A2</a:t>
            </a:r>
          </a:p>
          <a:p>
            <a:pPr eaLnBrk="1" hangingPunct="1">
              <a:tabLst>
                <a:tab pos="682625" algn="l"/>
              </a:tabLst>
              <a:defRPr/>
            </a:pPr>
            <a:r>
              <a:rPr lang="en-US" sz="1000" dirty="0">
                <a:latin typeface="Arial" charset="0"/>
              </a:rPr>
              <a:t>Fitch:	A</a:t>
            </a:r>
          </a:p>
        </p:txBody>
      </p:sp>
      <p:sp>
        <p:nvSpPr>
          <p:cNvPr id="34828" name="Text Box 26"/>
          <p:cNvSpPr txBox="1">
            <a:spLocks noChangeArrowheads="1"/>
          </p:cNvSpPr>
          <p:nvPr/>
        </p:nvSpPr>
        <p:spPr bwMode="auto">
          <a:xfrm>
            <a:off x="3250630" y="3504553"/>
            <a:ext cx="763588" cy="336550"/>
          </a:xfrm>
          <a:prstGeom prst="rect">
            <a:avLst/>
          </a:prstGeom>
          <a:noFill/>
          <a:ln w="12700">
            <a:noFill/>
            <a:miter lim="800000"/>
            <a:headEnd type="none" w="sm" len="sm"/>
            <a:tailEnd type="none" w="sm" len="sm"/>
          </a:ln>
        </p:spPr>
        <p:txBody>
          <a:bodyPr>
            <a:spAutoFit/>
          </a:bodyPr>
          <a:lstStyle/>
          <a:p>
            <a:pPr defTabSz="820738">
              <a:spcBef>
                <a:spcPct val="50000"/>
              </a:spcBef>
            </a:pPr>
            <a:r>
              <a:rPr lang="en-US" sz="1600" b="1" dirty="0" smtClean="0">
                <a:latin typeface="Arial" charset="0"/>
              </a:rPr>
              <a:t>$9.3</a:t>
            </a:r>
            <a:endParaRPr lang="en-US" sz="1600" b="1" dirty="0">
              <a:latin typeface="Arial" charset="0"/>
            </a:endParaRPr>
          </a:p>
        </p:txBody>
      </p:sp>
      <p:sp>
        <p:nvSpPr>
          <p:cNvPr id="34829" name="Text Box 26"/>
          <p:cNvSpPr txBox="1">
            <a:spLocks noChangeArrowheads="1"/>
          </p:cNvSpPr>
          <p:nvPr/>
        </p:nvSpPr>
        <p:spPr bwMode="auto">
          <a:xfrm>
            <a:off x="1749377" y="3664713"/>
            <a:ext cx="746844" cy="338554"/>
          </a:xfrm>
          <a:prstGeom prst="rect">
            <a:avLst/>
          </a:prstGeom>
          <a:noFill/>
          <a:ln w="12700">
            <a:noFill/>
            <a:miter lim="800000"/>
            <a:headEnd type="none" w="sm" len="sm"/>
            <a:tailEnd type="none" w="sm" len="sm"/>
          </a:ln>
        </p:spPr>
        <p:txBody>
          <a:bodyPr wrap="square">
            <a:spAutoFit/>
          </a:bodyPr>
          <a:lstStyle/>
          <a:p>
            <a:pPr defTabSz="820738">
              <a:spcBef>
                <a:spcPct val="50000"/>
              </a:spcBef>
            </a:pPr>
            <a:r>
              <a:rPr lang="en-US" sz="1600" b="1" dirty="0" smtClean="0">
                <a:latin typeface="Arial" charset="0"/>
              </a:rPr>
              <a:t>$8.4</a:t>
            </a:r>
            <a:endParaRPr lang="en-US" sz="1600" b="1" dirty="0">
              <a:latin typeface="Arial" charset="0"/>
            </a:endParaRPr>
          </a:p>
        </p:txBody>
      </p:sp>
      <p:sp>
        <p:nvSpPr>
          <p:cNvPr id="26" name="Rectangle 5"/>
          <p:cNvSpPr>
            <a:spLocks noChangeArrowheads="1"/>
          </p:cNvSpPr>
          <p:nvPr/>
        </p:nvSpPr>
        <p:spPr bwMode="auto">
          <a:xfrm>
            <a:off x="416097" y="6029135"/>
            <a:ext cx="8339328" cy="444862"/>
          </a:xfrm>
          <a:prstGeom prst="rect">
            <a:avLst/>
          </a:prstGeom>
          <a:gradFill rotWithShape="1">
            <a:gsLst>
              <a:gs pos="0">
                <a:srgbClr val="0038A8">
                  <a:gamma/>
                  <a:shade val="46275"/>
                  <a:invGamma/>
                </a:srgbClr>
              </a:gs>
              <a:gs pos="50000">
                <a:srgbClr val="0038A8"/>
              </a:gs>
              <a:gs pos="100000">
                <a:srgbClr val="0038A8">
                  <a:gamma/>
                  <a:shade val="46275"/>
                  <a:invGamma/>
                </a:srgbClr>
              </a:gs>
            </a:gsLst>
            <a:lin ang="5400000" scaled="1"/>
          </a:gradFill>
          <a:ln w="19050">
            <a:noFill/>
            <a:miter lim="800000"/>
            <a:headEnd type="none" w="sm" len="sm"/>
            <a:tailEnd type="none" w="sm" len="sm"/>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none" anchor="ctr"/>
          <a:lstStyle/>
          <a:p>
            <a:pPr algn="ctr">
              <a:spcBef>
                <a:spcPct val="85000"/>
              </a:spcBef>
              <a:defRPr/>
            </a:pPr>
            <a:r>
              <a:rPr lang="en-US" sz="2000" b="1" i="1" dirty="0" smtClean="0">
                <a:solidFill>
                  <a:schemeClr val="bg1"/>
                </a:solidFill>
                <a:latin typeface="Arial" charset="0"/>
              </a:rPr>
              <a:t>Strong liquidity with manageable debt levels</a:t>
            </a:r>
            <a:endParaRPr lang="en-US" sz="2000" b="1" i="1" dirty="0">
              <a:solidFill>
                <a:schemeClr val="bg1"/>
              </a:solidFill>
              <a:latin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Group 92"/>
          <p:cNvGraphicFramePr>
            <a:graphicFrameLocks noGrp="1"/>
          </p:cNvGraphicFramePr>
          <p:nvPr>
            <p:extLst>
              <p:ext uri="{D42A27DB-BD31-4B8C-83A1-F6EECF244321}">
                <p14:modId xmlns:p14="http://schemas.microsoft.com/office/powerpoint/2010/main" val="2498840060"/>
              </p:ext>
            </p:extLst>
          </p:nvPr>
        </p:nvGraphicFramePr>
        <p:xfrm>
          <a:off x="1162049" y="2103204"/>
          <a:ext cx="5900895" cy="2921825"/>
        </p:xfrm>
        <a:graphic>
          <a:graphicData uri="http://schemas.openxmlformats.org/drawingml/2006/table">
            <a:tbl>
              <a:tblPr/>
              <a:tblGrid>
                <a:gridCol w="3748246"/>
                <a:gridCol w="2152649"/>
              </a:tblGrid>
              <a:tr h="452945">
                <a:tc>
                  <a:txBody>
                    <a:bodyPr/>
                    <a:lstStyle/>
                    <a:p>
                      <a:pPr marL="0" marR="0" lvl="0" indent="0" algn="l" defTabSz="914400" rtl="0" eaLnBrk="0" fontAlgn="base" latinLnBrk="0" hangingPunct="0">
                        <a:lnSpc>
                          <a:spcPct val="80000"/>
                        </a:lnSpc>
                        <a:spcBef>
                          <a:spcPct val="20000"/>
                        </a:spcBef>
                        <a:spcAft>
                          <a:spcPct val="20000"/>
                        </a:spcAft>
                        <a:buClr>
                          <a:schemeClr val="hlink"/>
                        </a:buClr>
                        <a:buSzTx/>
                        <a:buFont typeface="Wingdings" pitchFamily="2" charset="2"/>
                        <a:buNone/>
                        <a:tabLst/>
                      </a:pPr>
                      <a:endParaRPr kumimoji="0" lang="en-US" sz="1600" b="0" i="0" u="none" strike="noStrike" cap="none" normalizeH="0" baseline="0" dirty="0" smtClean="0">
                        <a:ln>
                          <a:noFill/>
                        </a:ln>
                        <a:solidFill>
                          <a:schemeClr val="tx1"/>
                        </a:solidFill>
                        <a:effectLst/>
                        <a:latin typeface="Arial" charset="0"/>
                      </a:endParaRPr>
                    </a:p>
                  </a:txBody>
                  <a:tcPr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0" fontAlgn="base" latinLnBrk="0" hangingPunct="0">
                        <a:lnSpc>
                          <a:spcPct val="80000"/>
                        </a:lnSpc>
                        <a:spcBef>
                          <a:spcPct val="20000"/>
                        </a:spcBef>
                        <a:spcAft>
                          <a:spcPct val="20000"/>
                        </a:spcAft>
                        <a:buClr>
                          <a:schemeClr val="hlink"/>
                        </a:buClr>
                        <a:buSzTx/>
                        <a:buFont typeface="Wingdings" pitchFamily="2" charset="2"/>
                        <a:buNone/>
                        <a:tabLst/>
                      </a:pPr>
                      <a:r>
                        <a:rPr kumimoji="0" lang="en-US" sz="2000" b="1" i="0" u="sng" strike="noStrike" cap="none" normalizeH="0" baseline="0" dirty="0" smtClean="0">
                          <a:ln>
                            <a:noFill/>
                          </a:ln>
                          <a:solidFill>
                            <a:schemeClr val="tx1"/>
                          </a:solidFill>
                          <a:effectLst/>
                          <a:latin typeface="Arial" charset="0"/>
                        </a:rPr>
                        <a:t>2016</a:t>
                      </a:r>
                    </a:p>
                  </a:txBody>
                  <a:tcPr anchor="b" horzOverflow="overflow">
                    <a:lnL>
                      <a:noFill/>
                    </a:lnL>
                    <a:lnR cap="flat">
                      <a:noFill/>
                    </a:lnR>
                    <a:lnT cap="flat">
                      <a:noFill/>
                    </a:lnT>
                    <a:lnB>
                      <a:noFill/>
                    </a:lnB>
                    <a:lnTlToBr>
                      <a:noFill/>
                    </a:lnTlToBr>
                    <a:lnBlToTr>
                      <a:noFill/>
                    </a:lnBlToTr>
                    <a:noFill/>
                  </a:tcPr>
                </a:tc>
              </a:tr>
              <a:tr h="822960">
                <a:tc>
                  <a:txBody>
                    <a:bodyPr/>
                    <a:lstStyle/>
                    <a:p>
                      <a:pPr marL="0" marR="0" lvl="0" indent="0" algn="ctr" defTabSz="914400" rtl="0" eaLnBrk="0" fontAlgn="base" latinLnBrk="0" hangingPunct="0">
                        <a:lnSpc>
                          <a:spcPct val="80000"/>
                        </a:lnSpc>
                        <a:spcBef>
                          <a:spcPct val="20000"/>
                        </a:spcBef>
                        <a:spcAft>
                          <a:spcPct val="20000"/>
                        </a:spcAft>
                        <a:buClr>
                          <a:schemeClr val="hlink"/>
                        </a:buClr>
                        <a:buSzTx/>
                        <a:buFont typeface="Wingdings" pitchFamily="2" charset="2"/>
                        <a:buNone/>
                        <a:tabLst/>
                      </a:pPr>
                      <a:r>
                        <a:rPr kumimoji="0" lang="en-US" sz="2000" b="1" i="0" u="none" strike="noStrike" cap="none" normalizeH="0" baseline="0" dirty="0" smtClean="0">
                          <a:ln>
                            <a:noFill/>
                          </a:ln>
                          <a:solidFill>
                            <a:schemeClr val="tx1"/>
                          </a:solidFill>
                          <a:effectLst/>
                          <a:latin typeface="Arial" charset="0"/>
                        </a:rPr>
                        <a:t>Revenue</a:t>
                      </a:r>
                    </a:p>
                  </a:txBody>
                  <a:tcPr anchor="ctr" horzOverflow="overflow">
                    <a:lnL cap="flat">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
                          <a:schemeClr val="hlink"/>
                        </a:buClr>
                        <a:buSzTx/>
                        <a:buFont typeface="Wingdings" pitchFamily="2" charset="2"/>
                        <a:buNone/>
                        <a:tabLst/>
                      </a:pPr>
                      <a:r>
                        <a:rPr kumimoji="0" lang="en-US" sz="1800" b="1" i="0" u="none" strike="noStrike" cap="none" normalizeH="0" baseline="0" dirty="0" smtClean="0">
                          <a:ln>
                            <a:noFill/>
                          </a:ln>
                          <a:solidFill>
                            <a:schemeClr val="tx1"/>
                          </a:solidFill>
                          <a:effectLst/>
                          <a:latin typeface="Arial" charset="0"/>
                        </a:rPr>
                        <a:t>$93.0 – 95.0B</a:t>
                      </a:r>
                    </a:p>
                  </a:txBody>
                  <a:tcPr anchor="ctr" horzOverflow="overflow">
                    <a:lnL>
                      <a:noFill/>
                    </a:lnL>
                    <a:lnR cap="flat">
                      <a:noFill/>
                    </a:lnR>
                    <a:lnT>
                      <a:noFill/>
                    </a:lnT>
                    <a:lnB>
                      <a:noFill/>
                    </a:lnB>
                    <a:lnTlToBr>
                      <a:noFill/>
                    </a:lnTlToBr>
                    <a:lnBlToTr>
                      <a:noFill/>
                    </a:lnBlToTr>
                    <a:noFill/>
                  </a:tcPr>
                </a:tc>
              </a:tr>
              <a:tr h="822960">
                <a:tc>
                  <a:txBody>
                    <a:bodyPr/>
                    <a:lstStyle/>
                    <a:p>
                      <a:pPr marL="0" marR="0" lvl="0" indent="0" algn="ctr" defTabSz="914400" rtl="0" eaLnBrk="0" fontAlgn="base" latinLnBrk="0" hangingPunct="0">
                        <a:lnSpc>
                          <a:spcPct val="80000"/>
                        </a:lnSpc>
                        <a:spcBef>
                          <a:spcPct val="20000"/>
                        </a:spcBef>
                        <a:spcAft>
                          <a:spcPct val="20000"/>
                        </a:spcAft>
                        <a:buClr>
                          <a:schemeClr val="hlink"/>
                        </a:buClr>
                        <a:buSzTx/>
                        <a:buFont typeface="Wingdings" pitchFamily="2" charset="2"/>
                        <a:buNone/>
                        <a:tabLst/>
                      </a:pPr>
                      <a:r>
                        <a:rPr kumimoji="0" lang="en-US" sz="2000" b="1" i="0" u="none" strike="noStrike" cap="none" normalizeH="0" baseline="0" dirty="0" smtClean="0">
                          <a:ln>
                            <a:noFill/>
                          </a:ln>
                          <a:solidFill>
                            <a:schemeClr val="tx1"/>
                          </a:solidFill>
                          <a:effectLst/>
                          <a:latin typeface="Arial" charset="0"/>
                        </a:rPr>
                        <a:t>Core EPS</a:t>
                      </a:r>
                      <a:endParaRPr kumimoji="0" lang="en-US" sz="2000" b="1" i="0" u="none" strike="noStrike" cap="none" normalizeH="0" baseline="30000" dirty="0" smtClean="0">
                        <a:ln>
                          <a:noFill/>
                        </a:ln>
                        <a:solidFill>
                          <a:schemeClr val="tx1"/>
                        </a:solidFill>
                        <a:effectLst/>
                        <a:latin typeface="Arial" charset="0"/>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Wingdings" pitchFamily="2" charset="2"/>
                        <a:buNone/>
                        <a:tabLst/>
                      </a:pPr>
                      <a:r>
                        <a:rPr kumimoji="0" lang="en-US" sz="1800" b="1" i="0" u="none" strike="noStrike" cap="none" normalizeH="0" baseline="0" dirty="0" smtClean="0">
                          <a:ln>
                            <a:noFill/>
                          </a:ln>
                          <a:solidFill>
                            <a:schemeClr val="tx1"/>
                          </a:solidFill>
                          <a:effectLst/>
                          <a:latin typeface="Arial" charset="0"/>
                        </a:rPr>
                        <a:t>$8.15 – 8.35</a:t>
                      </a:r>
                    </a:p>
                  </a:txBody>
                  <a:tcPr anchor="ctr" horzOverflow="overflow">
                    <a:lnL>
                      <a:noFill/>
                    </a:lnL>
                    <a:lnR cap="flat">
                      <a:noFill/>
                    </a:lnR>
                    <a:lnT>
                      <a:noFill/>
                    </a:lnT>
                    <a:lnB>
                      <a:noFill/>
                    </a:lnB>
                    <a:lnTlToBr>
                      <a:noFill/>
                    </a:lnTlToBr>
                    <a:lnBlToTr>
                      <a:noFill/>
                    </a:lnBlToTr>
                    <a:noFill/>
                  </a:tcPr>
                </a:tc>
              </a:tr>
              <a:tr h="822960">
                <a:tc>
                  <a:txBody>
                    <a:bodyPr/>
                    <a:lstStyle/>
                    <a:p>
                      <a:pPr marL="0" marR="0" lvl="0" indent="0" algn="ctr" defTabSz="914400" rtl="0" eaLnBrk="0" fontAlgn="base" latinLnBrk="0" hangingPunct="0">
                        <a:lnSpc>
                          <a:spcPct val="100000"/>
                        </a:lnSpc>
                        <a:spcBef>
                          <a:spcPts val="600"/>
                        </a:spcBef>
                        <a:spcAft>
                          <a:spcPts val="600"/>
                        </a:spcAft>
                        <a:buClr>
                          <a:schemeClr val="hlink"/>
                        </a:buClr>
                        <a:buSzTx/>
                        <a:buFont typeface="Wingdings" pitchFamily="2" charset="2"/>
                        <a:buNone/>
                        <a:tabLst/>
                        <a:defRPr/>
                      </a:pPr>
                      <a:r>
                        <a:rPr kumimoji="0" lang="en-US" sz="2000" b="1" i="0" u="none" strike="noStrike" cap="none" normalizeH="0" baseline="0" dirty="0" smtClean="0">
                          <a:ln>
                            <a:noFill/>
                          </a:ln>
                          <a:solidFill>
                            <a:schemeClr val="tx1"/>
                          </a:solidFill>
                          <a:effectLst/>
                          <a:latin typeface="Arial" charset="0"/>
                        </a:rPr>
                        <a:t>Operating Cash Flow</a:t>
                      </a:r>
                      <a:endParaRPr kumimoji="0" lang="en-US" sz="2000" b="1" i="0" u="none" strike="noStrike" cap="none" normalizeH="0" baseline="30000" dirty="0" smtClean="0">
                        <a:ln>
                          <a:noFill/>
                        </a:ln>
                        <a:solidFill>
                          <a:schemeClr val="tx1"/>
                        </a:solidFill>
                        <a:effectLst/>
                        <a:latin typeface="Arial" charset="0"/>
                      </a:endParaRPr>
                    </a:p>
                  </a:txBody>
                  <a:tcPr anchor="ctr" horzOverflow="overflow">
                    <a:lnL cap="flat">
                      <a:noFill/>
                    </a:lnL>
                    <a:lnR>
                      <a:noFill/>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Wingdings" pitchFamily="2" charset="2"/>
                        <a:buNone/>
                        <a:tabLst/>
                        <a:defRPr/>
                      </a:pPr>
                      <a:r>
                        <a:rPr kumimoji="0" lang="en-US" sz="1800" b="1" i="0" u="none" strike="noStrike" cap="none" normalizeH="0" baseline="0" dirty="0" smtClean="0">
                          <a:ln>
                            <a:noFill/>
                          </a:ln>
                          <a:solidFill>
                            <a:schemeClr val="tx1"/>
                          </a:solidFill>
                          <a:effectLst/>
                          <a:latin typeface="Arial" charset="0"/>
                        </a:rPr>
                        <a:t>~$10B</a:t>
                      </a:r>
                    </a:p>
                  </a:txBody>
                  <a:tcPr anchor="ctr" horzOverflow="overflow">
                    <a:lnL>
                      <a:noFill/>
                    </a:lnL>
                    <a:lnR cap="flat">
                      <a:noFill/>
                    </a:lnR>
                    <a:lnT>
                      <a:noFill/>
                    </a:lnT>
                    <a:lnB>
                      <a:noFill/>
                    </a:lnB>
                    <a:lnTlToBr>
                      <a:noFill/>
                    </a:lnTlToBr>
                    <a:lnBlToTr>
                      <a:noFill/>
                    </a:lnBlToTr>
                    <a:noFill/>
                  </a:tcPr>
                </a:tc>
              </a:tr>
            </a:tbl>
          </a:graphicData>
        </a:graphic>
      </p:graphicFrame>
      <p:sp>
        <p:nvSpPr>
          <p:cNvPr id="32" name="Slide Number Placeholder 3"/>
          <p:cNvSpPr>
            <a:spLocks noGrp="1"/>
          </p:cNvSpPr>
          <p:nvPr>
            <p:ph type="sldNum" sz="quarter" idx="10"/>
          </p:nvPr>
        </p:nvSpPr>
        <p:spPr/>
        <p:txBody>
          <a:bodyPr/>
          <a:lstStyle/>
          <a:p>
            <a:pPr>
              <a:defRPr/>
            </a:pPr>
            <a:r>
              <a:rPr lang="en-US" dirty="0"/>
              <a:t> </a:t>
            </a:r>
            <a:fld id="{C0D965D8-B8F3-4179-B8BB-FC362CD5564D}" type="slidenum">
              <a:rPr lang="en-US"/>
              <a:pPr>
                <a:defRPr/>
              </a:pPr>
              <a:t>9</a:t>
            </a:fld>
            <a:endParaRPr lang="en-US" dirty="0"/>
          </a:p>
        </p:txBody>
      </p:sp>
      <p:sp>
        <p:nvSpPr>
          <p:cNvPr id="5126" name="Rectangle 2"/>
          <p:cNvSpPr>
            <a:spLocks noGrp="1" noChangeArrowheads="1"/>
          </p:cNvSpPr>
          <p:nvPr>
            <p:ph type="title"/>
          </p:nvPr>
        </p:nvSpPr>
        <p:spPr/>
        <p:txBody>
          <a:bodyPr/>
          <a:lstStyle/>
          <a:p>
            <a:r>
              <a:rPr lang="en-US" dirty="0" smtClean="0"/>
              <a:t>Financial Guidance</a:t>
            </a:r>
          </a:p>
        </p:txBody>
      </p:sp>
      <p:sp>
        <p:nvSpPr>
          <p:cNvPr id="23" name="Rectangle 35"/>
          <p:cNvSpPr>
            <a:spLocks noChangeArrowheads="1"/>
          </p:cNvSpPr>
          <p:nvPr/>
        </p:nvSpPr>
        <p:spPr bwMode="auto">
          <a:xfrm>
            <a:off x="397193" y="5531275"/>
            <a:ext cx="8446110" cy="646331"/>
          </a:xfrm>
          <a:prstGeom prst="rect">
            <a:avLst/>
          </a:prstGeom>
          <a:noFill/>
          <a:ln w="9525">
            <a:noFill/>
            <a:miter lim="800000"/>
            <a:headEnd/>
            <a:tailEnd/>
          </a:ln>
        </p:spPr>
        <p:txBody>
          <a:bodyPr wrap="square" anchor="ctr">
            <a:spAutoFit/>
          </a:bodyPr>
          <a:lstStyle/>
          <a:p>
            <a:pPr marL="228600" indent="-228600"/>
            <a:endParaRPr lang="en-US" sz="900" dirty="0" smtClean="0">
              <a:latin typeface="Arial" charset="0"/>
            </a:endParaRPr>
          </a:p>
          <a:p>
            <a:pPr marL="119063" indent="-119063"/>
            <a:r>
              <a:rPr lang="en-US" sz="900" dirty="0" smtClean="0">
                <a:latin typeface="Arial" charset="0"/>
              </a:rPr>
              <a:t>*   </a:t>
            </a:r>
            <a:r>
              <a:rPr lang="en-US" altLang="en-US" sz="900" dirty="0" smtClean="0">
                <a:latin typeface="Arial" charset="0"/>
              </a:rPr>
              <a:t>Non-GAAP </a:t>
            </a:r>
            <a:r>
              <a:rPr lang="en-US" altLang="en-US" sz="900" dirty="0">
                <a:latin typeface="Arial" charset="0"/>
              </a:rPr>
              <a:t>measure. Definitions, reconciliations, and further disclosures regarding this non-GAAP measure </a:t>
            </a:r>
            <a:r>
              <a:rPr lang="en-US" sz="900" dirty="0">
                <a:latin typeface="Arial" charset="0"/>
              </a:rPr>
              <a:t>are provided in the company’s earnings press release dated </a:t>
            </a:r>
            <a:r>
              <a:rPr lang="en-US" sz="900" dirty="0" smtClean="0">
                <a:latin typeface="Arial" charset="0"/>
              </a:rPr>
              <a:t>July </a:t>
            </a:r>
            <a:r>
              <a:rPr lang="en-US" sz="900" dirty="0">
                <a:latin typeface="Arial" charset="0"/>
              </a:rPr>
              <a:t>27, 2016.</a:t>
            </a:r>
          </a:p>
          <a:p>
            <a:pPr marL="114300" indent="-114300">
              <a:buFontTx/>
              <a:buChar char="•"/>
            </a:pPr>
            <a:endParaRPr lang="en-US" sz="900" dirty="0">
              <a:latin typeface="Arial" charset="0"/>
            </a:endParaRPr>
          </a:p>
        </p:txBody>
      </p:sp>
      <p:sp>
        <p:nvSpPr>
          <p:cNvPr id="9" name="TextBox 8"/>
          <p:cNvSpPr txBox="1"/>
          <p:nvPr/>
        </p:nvSpPr>
        <p:spPr>
          <a:xfrm>
            <a:off x="3543479" y="3501509"/>
            <a:ext cx="268022" cy="292388"/>
          </a:xfrm>
          <a:prstGeom prst="rect">
            <a:avLst/>
          </a:prstGeom>
          <a:noFill/>
        </p:spPr>
        <p:txBody>
          <a:bodyPr wrap="none" rtlCol="0">
            <a:spAutoFit/>
          </a:bodyPr>
          <a:lstStyle/>
          <a:p>
            <a:r>
              <a:rPr lang="en-US" sz="1300" dirty="0" smtClean="0"/>
              <a:t>*</a:t>
            </a:r>
            <a:endParaRPr lang="en-US" sz="1300" dirty="0"/>
          </a:p>
        </p:txBody>
      </p:sp>
      <p:sp>
        <p:nvSpPr>
          <p:cNvPr id="8" name="TextBox 7"/>
          <p:cNvSpPr txBox="1"/>
          <p:nvPr/>
        </p:nvSpPr>
        <p:spPr>
          <a:xfrm>
            <a:off x="5248564" y="3316843"/>
            <a:ext cx="1467068" cy="369332"/>
          </a:xfrm>
          <a:prstGeom prst="rect">
            <a:avLst/>
          </a:prstGeom>
          <a:noFill/>
        </p:spPr>
        <p:txBody>
          <a:bodyPr wrap="none" rtlCol="0">
            <a:spAutoFit/>
          </a:bodyPr>
          <a:lstStyle/>
          <a:p>
            <a:pPr lvl="0"/>
            <a:r>
              <a:rPr lang="en-US" sz="1800" b="1" dirty="0" smtClean="0">
                <a:solidFill>
                  <a:srgbClr val="0000CC"/>
                </a:solidFill>
                <a:latin typeface="Arial" charset="0"/>
              </a:rPr>
              <a:t>$6.10 – 6.30</a:t>
            </a:r>
            <a:endParaRPr lang="en-US" sz="1800" b="1" dirty="0">
              <a:solidFill>
                <a:srgbClr val="0000CC"/>
              </a:solidFill>
              <a:latin typeface="Arial" charset="0"/>
            </a:endParaRPr>
          </a:p>
        </p:txBody>
      </p:sp>
      <p:cxnSp>
        <p:nvCxnSpPr>
          <p:cNvPr id="10" name="Straight Connector 9"/>
          <p:cNvCxnSpPr/>
          <p:nvPr/>
        </p:nvCxnSpPr>
        <p:spPr bwMode="auto">
          <a:xfrm flipV="1">
            <a:off x="5485823" y="3686175"/>
            <a:ext cx="1086427" cy="171452"/>
          </a:xfrm>
          <a:prstGeom prst="line">
            <a:avLst/>
          </a:prstGeom>
          <a:solidFill>
            <a:schemeClr val="accent1"/>
          </a:solidFill>
          <a:ln w="31750" cap="flat" cmpd="sng" algn="ctr">
            <a:solidFill>
              <a:srgbClr val="0000CC"/>
            </a:solidFill>
            <a:prstDash val="solid"/>
            <a:round/>
            <a:headEnd type="none" w="sm" len="sm"/>
            <a:tailEnd type="none" w="sm" len="sm"/>
          </a:ln>
          <a:effectLst/>
        </p:spPr>
      </p:cxnSp>
      <p:sp>
        <p:nvSpPr>
          <p:cNvPr id="14" name="Rectangle 5"/>
          <p:cNvSpPr>
            <a:spLocks noChangeArrowheads="1"/>
          </p:cNvSpPr>
          <p:nvPr/>
        </p:nvSpPr>
        <p:spPr bwMode="auto">
          <a:xfrm>
            <a:off x="416097" y="6029135"/>
            <a:ext cx="8339328" cy="444862"/>
          </a:xfrm>
          <a:prstGeom prst="rect">
            <a:avLst/>
          </a:prstGeom>
          <a:gradFill rotWithShape="1">
            <a:gsLst>
              <a:gs pos="0">
                <a:srgbClr val="0038A8">
                  <a:gamma/>
                  <a:shade val="46275"/>
                  <a:invGamma/>
                </a:srgbClr>
              </a:gs>
              <a:gs pos="50000">
                <a:srgbClr val="0038A8"/>
              </a:gs>
              <a:gs pos="100000">
                <a:srgbClr val="0038A8">
                  <a:gamma/>
                  <a:shade val="46275"/>
                  <a:invGamma/>
                </a:srgbClr>
              </a:gs>
            </a:gsLst>
            <a:lin ang="5400000" scaled="1"/>
          </a:gradFill>
          <a:ln w="19050">
            <a:noFill/>
            <a:miter lim="800000"/>
            <a:headEnd type="none" w="sm" len="sm"/>
            <a:tailEnd type="none" w="sm" len="sm"/>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none" anchor="ctr"/>
          <a:lstStyle/>
          <a:p>
            <a:pPr algn="ctr">
              <a:spcBef>
                <a:spcPct val="85000"/>
              </a:spcBef>
              <a:defRPr/>
            </a:pPr>
            <a:r>
              <a:rPr lang="en-US" sz="2000" b="1" i="1" dirty="0" smtClean="0">
                <a:solidFill>
                  <a:schemeClr val="bg1"/>
                </a:solidFill>
                <a:latin typeface="Arial" charset="0"/>
              </a:rPr>
              <a:t>EPS guidance reflects reclassification, charges &amp; solid performance</a:t>
            </a:r>
            <a:endParaRPr lang="en-US" sz="2000" b="1" i="1" dirty="0">
              <a:solidFill>
                <a:schemeClr val="bg1"/>
              </a:solidFill>
              <a:latin typeface="Arial" charset="0"/>
            </a:endParaRPr>
          </a:p>
        </p:txBody>
      </p:sp>
    </p:spTree>
    <p:extLst>
      <p:ext uri="{BB962C8B-B14F-4D97-AF65-F5344CB8AC3E}">
        <p14:creationId xmlns:p14="http://schemas.microsoft.com/office/powerpoint/2010/main" val="3913784638"/>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393939"/>
      </a:lt2>
      <a:accent1>
        <a:srgbClr val="B2B2B2"/>
      </a:accent1>
      <a:accent2>
        <a:srgbClr val="FF0000"/>
      </a:accent2>
      <a:accent3>
        <a:srgbClr val="FFFFFF"/>
      </a:accent3>
      <a:accent4>
        <a:srgbClr val="000000"/>
      </a:accent4>
      <a:accent5>
        <a:srgbClr val="D5D5D5"/>
      </a:accent5>
      <a:accent6>
        <a:srgbClr val="E70000"/>
      </a:accent6>
      <a:hlink>
        <a:srgbClr val="0038A8"/>
      </a:hlink>
      <a:folHlink>
        <a:srgbClr val="EAEAEA"/>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820738"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820738"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Default Design 1">
        <a:dk1>
          <a:srgbClr val="000000"/>
        </a:dk1>
        <a:lt1>
          <a:srgbClr val="FFFFFF"/>
        </a:lt1>
        <a:dk2>
          <a:srgbClr val="000000"/>
        </a:dk2>
        <a:lt2>
          <a:srgbClr val="393939"/>
        </a:lt2>
        <a:accent1>
          <a:srgbClr val="B2B2B2"/>
        </a:accent1>
        <a:accent2>
          <a:srgbClr val="FF0000"/>
        </a:accent2>
        <a:accent3>
          <a:srgbClr val="FFFFFF"/>
        </a:accent3>
        <a:accent4>
          <a:srgbClr val="000000"/>
        </a:accent4>
        <a:accent5>
          <a:srgbClr val="D5D5D5"/>
        </a:accent5>
        <a:accent6>
          <a:srgbClr val="E70000"/>
        </a:accent6>
        <a:hlink>
          <a:srgbClr val="0038A8"/>
        </a:hlink>
        <a:folHlink>
          <a:srgbClr val="EAEAEA"/>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393939"/>
        </a:lt2>
        <a:accent1>
          <a:srgbClr val="B2B2B2"/>
        </a:accent1>
        <a:accent2>
          <a:srgbClr val="868686"/>
        </a:accent2>
        <a:accent3>
          <a:srgbClr val="FFFFFF"/>
        </a:accent3>
        <a:accent4>
          <a:srgbClr val="000000"/>
        </a:accent4>
        <a:accent5>
          <a:srgbClr val="D5D5D5"/>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Default Design">
  <a:themeElements>
    <a:clrScheme name="Default Design 1">
      <a:dk1>
        <a:srgbClr val="000000"/>
      </a:dk1>
      <a:lt1>
        <a:srgbClr val="FFFFFF"/>
      </a:lt1>
      <a:dk2>
        <a:srgbClr val="000000"/>
      </a:dk2>
      <a:lt2>
        <a:srgbClr val="393939"/>
      </a:lt2>
      <a:accent1>
        <a:srgbClr val="B2B2B2"/>
      </a:accent1>
      <a:accent2>
        <a:srgbClr val="FF0000"/>
      </a:accent2>
      <a:accent3>
        <a:srgbClr val="FFFFFF"/>
      </a:accent3>
      <a:accent4>
        <a:srgbClr val="000000"/>
      </a:accent4>
      <a:accent5>
        <a:srgbClr val="D5D5D5"/>
      </a:accent5>
      <a:accent6>
        <a:srgbClr val="E70000"/>
      </a:accent6>
      <a:hlink>
        <a:srgbClr val="0038A8"/>
      </a:hlink>
      <a:folHlink>
        <a:srgbClr val="EAEAEA"/>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820738"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820738"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Default Design 1">
        <a:dk1>
          <a:srgbClr val="000000"/>
        </a:dk1>
        <a:lt1>
          <a:srgbClr val="FFFFFF"/>
        </a:lt1>
        <a:dk2>
          <a:srgbClr val="000000"/>
        </a:dk2>
        <a:lt2>
          <a:srgbClr val="393939"/>
        </a:lt2>
        <a:accent1>
          <a:srgbClr val="B2B2B2"/>
        </a:accent1>
        <a:accent2>
          <a:srgbClr val="FF0000"/>
        </a:accent2>
        <a:accent3>
          <a:srgbClr val="FFFFFF"/>
        </a:accent3>
        <a:accent4>
          <a:srgbClr val="000000"/>
        </a:accent4>
        <a:accent5>
          <a:srgbClr val="D5D5D5"/>
        </a:accent5>
        <a:accent6>
          <a:srgbClr val="E70000"/>
        </a:accent6>
        <a:hlink>
          <a:srgbClr val="0038A8"/>
        </a:hlink>
        <a:folHlink>
          <a:srgbClr val="EAEAEA"/>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393939"/>
        </a:lt2>
        <a:accent1>
          <a:srgbClr val="B2B2B2"/>
        </a:accent1>
        <a:accent2>
          <a:srgbClr val="868686"/>
        </a:accent2>
        <a:accent3>
          <a:srgbClr val="FFFFFF"/>
        </a:accent3>
        <a:accent4>
          <a:srgbClr val="000000"/>
        </a:accent4>
        <a:accent5>
          <a:srgbClr val="D5D5D5"/>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ustom Design">
  <a:themeElements>
    <a:clrScheme name="Custom Design 1">
      <a:dk1>
        <a:srgbClr val="000000"/>
      </a:dk1>
      <a:lt1>
        <a:srgbClr val="FFFFFF"/>
      </a:lt1>
      <a:dk2>
        <a:srgbClr val="000000"/>
      </a:dk2>
      <a:lt2>
        <a:srgbClr val="393939"/>
      </a:lt2>
      <a:accent1>
        <a:srgbClr val="B2B2B2"/>
      </a:accent1>
      <a:accent2>
        <a:srgbClr val="FF0000"/>
      </a:accent2>
      <a:accent3>
        <a:srgbClr val="FFFFFF"/>
      </a:accent3>
      <a:accent4>
        <a:srgbClr val="000000"/>
      </a:accent4>
      <a:accent5>
        <a:srgbClr val="D5D5D5"/>
      </a:accent5>
      <a:accent6>
        <a:srgbClr val="E70000"/>
      </a:accent6>
      <a:hlink>
        <a:srgbClr val="0038A8"/>
      </a:hlink>
      <a:folHlink>
        <a:srgbClr val="EAEAEA"/>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820738"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820738"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Custom Design 1">
        <a:dk1>
          <a:srgbClr val="000000"/>
        </a:dk1>
        <a:lt1>
          <a:srgbClr val="FFFFFF"/>
        </a:lt1>
        <a:dk2>
          <a:srgbClr val="000000"/>
        </a:dk2>
        <a:lt2>
          <a:srgbClr val="393939"/>
        </a:lt2>
        <a:accent1>
          <a:srgbClr val="B2B2B2"/>
        </a:accent1>
        <a:accent2>
          <a:srgbClr val="FF0000"/>
        </a:accent2>
        <a:accent3>
          <a:srgbClr val="FFFFFF"/>
        </a:accent3>
        <a:accent4>
          <a:srgbClr val="000000"/>
        </a:accent4>
        <a:accent5>
          <a:srgbClr val="D5D5D5"/>
        </a:accent5>
        <a:accent6>
          <a:srgbClr val="E70000"/>
        </a:accent6>
        <a:hlink>
          <a:srgbClr val="0038A8"/>
        </a:hlink>
        <a:folHlink>
          <a:srgbClr val="EAEAEA"/>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393939"/>
        </a:lt2>
        <a:accent1>
          <a:srgbClr val="B2B2B2"/>
        </a:accent1>
        <a:accent2>
          <a:srgbClr val="868686"/>
        </a:accent2>
        <a:accent3>
          <a:srgbClr val="FFFFFF"/>
        </a:accent3>
        <a:accent4>
          <a:srgbClr val="000000"/>
        </a:accent4>
        <a:accent5>
          <a:srgbClr val="D5D5D5"/>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Default Design">
  <a:themeElements>
    <a:clrScheme name="Default Design 1">
      <a:dk1>
        <a:srgbClr val="000000"/>
      </a:dk1>
      <a:lt1>
        <a:srgbClr val="FFFFFF"/>
      </a:lt1>
      <a:dk2>
        <a:srgbClr val="000000"/>
      </a:dk2>
      <a:lt2>
        <a:srgbClr val="393939"/>
      </a:lt2>
      <a:accent1>
        <a:srgbClr val="B2B2B2"/>
      </a:accent1>
      <a:accent2>
        <a:srgbClr val="FF0000"/>
      </a:accent2>
      <a:accent3>
        <a:srgbClr val="FFFFFF"/>
      </a:accent3>
      <a:accent4>
        <a:srgbClr val="000000"/>
      </a:accent4>
      <a:accent5>
        <a:srgbClr val="D5D5D5"/>
      </a:accent5>
      <a:accent6>
        <a:srgbClr val="E70000"/>
      </a:accent6>
      <a:hlink>
        <a:srgbClr val="0038A8"/>
      </a:hlink>
      <a:folHlink>
        <a:srgbClr val="EAEAEA"/>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820738"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820738"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Default Design 1">
        <a:dk1>
          <a:srgbClr val="000000"/>
        </a:dk1>
        <a:lt1>
          <a:srgbClr val="FFFFFF"/>
        </a:lt1>
        <a:dk2>
          <a:srgbClr val="000000"/>
        </a:dk2>
        <a:lt2>
          <a:srgbClr val="393939"/>
        </a:lt2>
        <a:accent1>
          <a:srgbClr val="B2B2B2"/>
        </a:accent1>
        <a:accent2>
          <a:srgbClr val="FF0000"/>
        </a:accent2>
        <a:accent3>
          <a:srgbClr val="FFFFFF"/>
        </a:accent3>
        <a:accent4>
          <a:srgbClr val="000000"/>
        </a:accent4>
        <a:accent5>
          <a:srgbClr val="D5D5D5"/>
        </a:accent5>
        <a:accent6>
          <a:srgbClr val="E70000"/>
        </a:accent6>
        <a:hlink>
          <a:srgbClr val="0038A8"/>
        </a:hlink>
        <a:folHlink>
          <a:srgbClr val="EAEAEA"/>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393939"/>
        </a:lt2>
        <a:accent1>
          <a:srgbClr val="B2B2B2"/>
        </a:accent1>
        <a:accent2>
          <a:srgbClr val="868686"/>
        </a:accent2>
        <a:accent3>
          <a:srgbClr val="FFFFFF"/>
        </a:accent3>
        <a:accent4>
          <a:srgbClr val="000000"/>
        </a:accent4>
        <a:accent5>
          <a:srgbClr val="D5D5D5"/>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Default Design">
  <a:themeElements>
    <a:clrScheme name="Default Design 1">
      <a:dk1>
        <a:srgbClr val="000000"/>
      </a:dk1>
      <a:lt1>
        <a:srgbClr val="FFFFFF"/>
      </a:lt1>
      <a:dk2>
        <a:srgbClr val="000000"/>
      </a:dk2>
      <a:lt2>
        <a:srgbClr val="393939"/>
      </a:lt2>
      <a:accent1>
        <a:srgbClr val="B2B2B2"/>
      </a:accent1>
      <a:accent2>
        <a:srgbClr val="FF0000"/>
      </a:accent2>
      <a:accent3>
        <a:srgbClr val="FFFFFF"/>
      </a:accent3>
      <a:accent4>
        <a:srgbClr val="000000"/>
      </a:accent4>
      <a:accent5>
        <a:srgbClr val="D5D5D5"/>
      </a:accent5>
      <a:accent6>
        <a:srgbClr val="E70000"/>
      </a:accent6>
      <a:hlink>
        <a:srgbClr val="0038A8"/>
      </a:hlink>
      <a:folHlink>
        <a:srgbClr val="EAEAEA"/>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820738"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820738" rtl="0" eaLnBrk="0" fontAlgn="base" latinLnBrk="0" hangingPunct="0">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Times" pitchFamily="18" charset="0"/>
          </a:defRPr>
        </a:defPPr>
      </a:lstStyle>
    </a:lnDef>
  </a:objectDefaults>
  <a:extraClrSchemeLst>
    <a:extraClrScheme>
      <a:clrScheme name="Default Design 1">
        <a:dk1>
          <a:srgbClr val="000000"/>
        </a:dk1>
        <a:lt1>
          <a:srgbClr val="FFFFFF"/>
        </a:lt1>
        <a:dk2>
          <a:srgbClr val="000000"/>
        </a:dk2>
        <a:lt2>
          <a:srgbClr val="393939"/>
        </a:lt2>
        <a:accent1>
          <a:srgbClr val="B2B2B2"/>
        </a:accent1>
        <a:accent2>
          <a:srgbClr val="FF0000"/>
        </a:accent2>
        <a:accent3>
          <a:srgbClr val="FFFFFF"/>
        </a:accent3>
        <a:accent4>
          <a:srgbClr val="000000"/>
        </a:accent4>
        <a:accent5>
          <a:srgbClr val="D5D5D5"/>
        </a:accent5>
        <a:accent6>
          <a:srgbClr val="E70000"/>
        </a:accent6>
        <a:hlink>
          <a:srgbClr val="0038A8"/>
        </a:hlink>
        <a:folHlink>
          <a:srgbClr val="EAEAEA"/>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393939"/>
        </a:lt2>
        <a:accent1>
          <a:srgbClr val="B2B2B2"/>
        </a:accent1>
        <a:accent2>
          <a:srgbClr val="868686"/>
        </a:accent2>
        <a:accent3>
          <a:srgbClr val="FFFFFF"/>
        </a:accent3>
        <a:accent4>
          <a:srgbClr val="000000"/>
        </a:accent4>
        <a:accent5>
          <a:srgbClr val="D5D5D5"/>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FE08D3F7253E94086C49FEBFB7FFB6E" ma:contentTypeVersion="0" ma:contentTypeDescription="Create a new document." ma:contentTypeScope="" ma:versionID="18e0553b1117cf9a76401b6f539c1a51">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77DD276-97B8-4D27-8DAD-3C7CD93E49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A0887133-0EC1-41F4-A3AB-7561D5821F2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42813</TotalTime>
  <Pages>2</Pages>
  <Words>1202</Words>
  <Application>Microsoft Office PowerPoint</Application>
  <PresentationFormat>On-screen Show (4:3)</PresentationFormat>
  <Paragraphs>161</Paragraphs>
  <Slides>12</Slides>
  <Notes>12</Notes>
  <HiddenSlides>0</HiddenSlides>
  <MMClips>0</MMClips>
  <ScaleCrop>false</ScaleCrop>
  <HeadingPairs>
    <vt:vector size="8" baseType="variant">
      <vt:variant>
        <vt:lpstr>Fonts Used</vt:lpstr>
      </vt:variant>
      <vt:variant>
        <vt:i4>4</vt:i4>
      </vt:variant>
      <vt:variant>
        <vt:lpstr>Theme</vt:lpstr>
      </vt:variant>
      <vt:variant>
        <vt:i4>5</vt:i4>
      </vt:variant>
      <vt:variant>
        <vt:lpstr>Embedded OLE Servers</vt:lpstr>
      </vt:variant>
      <vt:variant>
        <vt:i4>1</vt:i4>
      </vt:variant>
      <vt:variant>
        <vt:lpstr>Slide Titles</vt:lpstr>
      </vt:variant>
      <vt:variant>
        <vt:i4>12</vt:i4>
      </vt:variant>
    </vt:vector>
  </HeadingPairs>
  <TitlesOfParts>
    <vt:vector size="22" baseType="lpstr">
      <vt:lpstr>Arial</vt:lpstr>
      <vt:lpstr>Times</vt:lpstr>
      <vt:lpstr>Times New Roman</vt:lpstr>
      <vt:lpstr>Wingdings</vt:lpstr>
      <vt:lpstr>Default Design</vt:lpstr>
      <vt:lpstr>4_Default Design</vt:lpstr>
      <vt:lpstr>Custom Design</vt:lpstr>
      <vt:lpstr>1_Default Design</vt:lpstr>
      <vt:lpstr>2_Default Design</vt:lpstr>
      <vt:lpstr>Worksheet</vt:lpstr>
      <vt:lpstr>Second-Quarter 2016 Performance Review </vt:lpstr>
      <vt:lpstr>Second-Quarter Summary</vt:lpstr>
      <vt:lpstr>Business Environment</vt:lpstr>
      <vt:lpstr>Second-Quarter Revenue and Earnings</vt:lpstr>
      <vt:lpstr>PowerPoint Presentation</vt:lpstr>
      <vt:lpstr>Defense, Space &amp; Security</vt:lpstr>
      <vt:lpstr>Cash Flow</vt:lpstr>
      <vt:lpstr>Cash and Debt Balances</vt:lpstr>
      <vt:lpstr>Financial Guidance</vt:lpstr>
      <vt:lpstr>Caution Concerning Forward-Looking Statements</vt:lpstr>
      <vt:lpstr>PowerPoint Presentation</vt:lpstr>
      <vt:lpstr>Non-GAAP Measure Disclosure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Boeing 2Q09 Performance Review</dc:title>
  <dc:subject>Boeing 2Q 2009 Earnings</dc:subject>
  <dc:creator>Rob Young</dc:creator>
  <cp:lastModifiedBy>Fitzgerald, Ashley N</cp:lastModifiedBy>
  <cp:revision>4011</cp:revision>
  <cp:lastPrinted>2016-07-25T16:05:44Z</cp:lastPrinted>
  <dcterms:created xsi:type="dcterms:W3CDTF">1997-09-26T15:03:03Z</dcterms:created>
  <dcterms:modified xsi:type="dcterms:W3CDTF">2016-07-26T17:38:57Z</dcterms:modified>
</cp:coreProperties>
</file>